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154"/>
  </p:notesMasterIdLst>
  <p:handoutMasterIdLst>
    <p:handoutMasterId r:id="rId155"/>
  </p:handoutMasterIdLst>
  <p:sldIdLst>
    <p:sldId id="821" r:id="rId5"/>
    <p:sldId id="256" r:id="rId6"/>
    <p:sldId id="677" r:id="rId7"/>
    <p:sldId id="476" r:id="rId8"/>
    <p:sldId id="564" r:id="rId9"/>
    <p:sldId id="1057" r:id="rId10"/>
    <p:sldId id="1058" r:id="rId11"/>
    <p:sldId id="991" r:id="rId12"/>
    <p:sldId id="1059" r:id="rId13"/>
    <p:sldId id="1060" r:id="rId14"/>
    <p:sldId id="993" r:id="rId15"/>
    <p:sldId id="563" r:id="rId16"/>
    <p:sldId id="573" r:id="rId17"/>
    <p:sldId id="683" r:id="rId18"/>
    <p:sldId id="808" r:id="rId19"/>
    <p:sldId id="809" r:id="rId20"/>
    <p:sldId id="833" r:id="rId21"/>
    <p:sldId id="454" r:id="rId22"/>
    <p:sldId id="643" r:id="rId23"/>
    <p:sldId id="930" r:id="rId24"/>
    <p:sldId id="474" r:id="rId25"/>
    <p:sldId id="588" r:id="rId26"/>
    <p:sldId id="567" r:id="rId27"/>
    <p:sldId id="691" r:id="rId28"/>
    <p:sldId id="692" r:id="rId29"/>
    <p:sldId id="693" r:id="rId30"/>
    <p:sldId id="695" r:id="rId31"/>
    <p:sldId id="924" r:id="rId32"/>
    <p:sldId id="697" r:id="rId33"/>
    <p:sldId id="1051" r:id="rId34"/>
    <p:sldId id="698" r:id="rId35"/>
    <p:sldId id="813" r:id="rId36"/>
    <p:sldId id="699" r:id="rId37"/>
    <p:sldId id="700" r:id="rId38"/>
    <p:sldId id="701" r:id="rId39"/>
    <p:sldId id="921" r:id="rId40"/>
    <p:sldId id="922" r:id="rId41"/>
    <p:sldId id="923" r:id="rId42"/>
    <p:sldId id="1021" r:id="rId43"/>
    <p:sldId id="1022" r:id="rId44"/>
    <p:sldId id="1023" r:id="rId45"/>
    <p:sldId id="1024" r:id="rId46"/>
    <p:sldId id="1025" r:id="rId47"/>
    <p:sldId id="1026" r:id="rId48"/>
    <p:sldId id="1027" r:id="rId49"/>
    <p:sldId id="1028" r:id="rId50"/>
    <p:sldId id="1029" r:id="rId51"/>
    <p:sldId id="1030" r:id="rId52"/>
    <p:sldId id="1031" r:id="rId53"/>
    <p:sldId id="1032" r:id="rId54"/>
    <p:sldId id="1033" r:id="rId55"/>
    <p:sldId id="1034" r:id="rId56"/>
    <p:sldId id="1035" r:id="rId57"/>
    <p:sldId id="1036" r:id="rId58"/>
    <p:sldId id="1037" r:id="rId59"/>
    <p:sldId id="1054" r:id="rId60"/>
    <p:sldId id="1038" r:id="rId61"/>
    <p:sldId id="1039" r:id="rId62"/>
    <p:sldId id="1040" r:id="rId63"/>
    <p:sldId id="1041" r:id="rId64"/>
    <p:sldId id="1042" r:id="rId65"/>
    <p:sldId id="1043" r:id="rId66"/>
    <p:sldId id="1044" r:id="rId67"/>
    <p:sldId id="1045" r:id="rId68"/>
    <p:sldId id="1046" r:id="rId69"/>
    <p:sldId id="1047" r:id="rId70"/>
    <p:sldId id="1048" r:id="rId71"/>
    <p:sldId id="931" r:id="rId72"/>
    <p:sldId id="932" r:id="rId73"/>
    <p:sldId id="933" r:id="rId74"/>
    <p:sldId id="934" r:id="rId75"/>
    <p:sldId id="935" r:id="rId76"/>
    <p:sldId id="936" r:id="rId77"/>
    <p:sldId id="999" r:id="rId78"/>
    <p:sldId id="937" r:id="rId79"/>
    <p:sldId id="938" r:id="rId80"/>
    <p:sldId id="939" r:id="rId81"/>
    <p:sldId id="940" r:id="rId82"/>
    <p:sldId id="941" r:id="rId83"/>
    <p:sldId id="943" r:id="rId84"/>
    <p:sldId id="1049" r:id="rId85"/>
    <p:sldId id="944" r:id="rId86"/>
    <p:sldId id="945" r:id="rId87"/>
    <p:sldId id="946" r:id="rId88"/>
    <p:sldId id="947" r:id="rId89"/>
    <p:sldId id="948" r:id="rId90"/>
    <p:sldId id="949" r:id="rId91"/>
    <p:sldId id="950" r:id="rId92"/>
    <p:sldId id="951" r:id="rId93"/>
    <p:sldId id="952" r:id="rId94"/>
    <p:sldId id="953" r:id="rId95"/>
    <p:sldId id="954" r:id="rId96"/>
    <p:sldId id="955" r:id="rId97"/>
    <p:sldId id="956" r:id="rId98"/>
    <p:sldId id="957" r:id="rId99"/>
    <p:sldId id="958" r:id="rId100"/>
    <p:sldId id="959" r:id="rId101"/>
    <p:sldId id="960" r:id="rId102"/>
    <p:sldId id="961" r:id="rId103"/>
    <p:sldId id="962" r:id="rId104"/>
    <p:sldId id="1000" r:id="rId105"/>
    <p:sldId id="963" r:id="rId106"/>
    <p:sldId id="964" r:id="rId107"/>
    <p:sldId id="965" r:id="rId108"/>
    <p:sldId id="1007" r:id="rId109"/>
    <p:sldId id="966" r:id="rId110"/>
    <p:sldId id="967" r:id="rId111"/>
    <p:sldId id="968" r:id="rId112"/>
    <p:sldId id="969" r:id="rId113"/>
    <p:sldId id="970" r:id="rId114"/>
    <p:sldId id="971" r:id="rId115"/>
    <p:sldId id="972" r:id="rId116"/>
    <p:sldId id="1055" r:id="rId117"/>
    <p:sldId id="973" r:id="rId118"/>
    <p:sldId id="974" r:id="rId119"/>
    <p:sldId id="975" r:id="rId120"/>
    <p:sldId id="976" r:id="rId121"/>
    <p:sldId id="977" r:id="rId122"/>
    <p:sldId id="978" r:id="rId123"/>
    <p:sldId id="979" r:id="rId124"/>
    <p:sldId id="980" r:id="rId125"/>
    <p:sldId id="1001" r:id="rId126"/>
    <p:sldId id="1005" r:id="rId127"/>
    <p:sldId id="1053" r:id="rId128"/>
    <p:sldId id="1004" r:id="rId129"/>
    <p:sldId id="1006" r:id="rId130"/>
    <p:sldId id="981" r:id="rId131"/>
    <p:sldId id="1056" r:id="rId132"/>
    <p:sldId id="982" r:id="rId133"/>
    <p:sldId id="1052" r:id="rId134"/>
    <p:sldId id="983" r:id="rId135"/>
    <p:sldId id="1008" r:id="rId136"/>
    <p:sldId id="1009" r:id="rId137"/>
    <p:sldId id="1010" r:id="rId138"/>
    <p:sldId id="985" r:id="rId139"/>
    <p:sldId id="1011" r:id="rId140"/>
    <p:sldId id="1019" r:id="rId141"/>
    <p:sldId id="1020" r:id="rId142"/>
    <p:sldId id="986" r:id="rId143"/>
    <p:sldId id="987" r:id="rId144"/>
    <p:sldId id="838" r:id="rId145"/>
    <p:sldId id="1012" r:id="rId146"/>
    <p:sldId id="1013" r:id="rId147"/>
    <p:sldId id="1014" r:id="rId148"/>
    <p:sldId id="1015" r:id="rId149"/>
    <p:sldId id="1016" r:id="rId150"/>
    <p:sldId id="876" r:id="rId151"/>
    <p:sldId id="1061" r:id="rId152"/>
    <p:sldId id="401" r:id="rId153"/>
  </p:sldIdLst>
  <p:sldSz cx="9144000" cy="6858000" type="screen4x3"/>
  <p:notesSz cx="7053263" cy="93091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4207">
          <p15:clr>
            <a:srgbClr val="A4A3A4"/>
          </p15:clr>
        </p15:guide>
        <p15:guide id="4">
          <p15:clr>
            <a:srgbClr val="A4A3A4"/>
          </p15:clr>
        </p15:guide>
      </p15:sldGuideLst>
    </p:ext>
    <p:ext uri="{2D200454-40CA-4A62-9FC3-DE9A4176ACB9}">
      <p15:notesGuideLst xmlns:p15="http://schemas.microsoft.com/office/powerpoint/2012/main">
        <p15:guide id="1" orient="horz" pos="3006" userDrawn="1">
          <p15:clr>
            <a:srgbClr val="A4A3A4"/>
          </p15:clr>
        </p15:guide>
        <p15:guide id="2" pos="2298" userDrawn="1">
          <p15:clr>
            <a:srgbClr val="A4A3A4"/>
          </p15:clr>
        </p15:guide>
        <p15:guide id="3" orient="horz" pos="2910" userDrawn="1">
          <p15:clr>
            <a:srgbClr val="A4A3A4"/>
          </p15:clr>
        </p15:guide>
        <p15:guide id="4" pos="2201" userDrawn="1">
          <p15:clr>
            <a:srgbClr val="A4A3A4"/>
          </p15:clr>
        </p15:guide>
        <p15:guide id="5" orient="horz" pos="3029" userDrawn="1">
          <p15:clr>
            <a:srgbClr val="A4A3A4"/>
          </p15:clr>
        </p15:guide>
        <p15:guide id="6" orient="horz" pos="2933" userDrawn="1">
          <p15:clr>
            <a:srgbClr val="A4A3A4"/>
          </p15:clr>
        </p15:guide>
        <p15:guide id="7" pos="2319" userDrawn="1">
          <p15:clr>
            <a:srgbClr val="A4A3A4"/>
          </p15:clr>
        </p15:guide>
        <p15:guide id="8" pos="2222"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Valory Gilpin" initials="VG" lastIdx="4" clrIdx="0"/>
  <p:cmAuthor id="7" name="Heather Klusendorf" initials="HK" lastIdx="32" clrIdx="7"/>
  <p:cmAuthor id="1" name="Kelly J. Larson" initials="KJL" lastIdx="1" clrIdx="1"/>
  <p:cmAuthor id="8" name="Kristen Allen" initials="KA" lastIdx="14" clrIdx="8">
    <p:extLst>
      <p:ext uri="{19B8F6BF-5375-455C-9EA6-DF929625EA0E}">
        <p15:presenceInfo xmlns:p15="http://schemas.microsoft.com/office/powerpoint/2012/main" userId="S::kallen@questarai.com::212b71c1-67fb-4595-8a4f-bdb2041915e8" providerId="AD"/>
      </p:ext>
    </p:extLst>
  </p:cmAuthor>
  <p:cmAuthor id="2" name="Matt Spindler" initials="MS" lastIdx="64" clrIdx="2"/>
  <p:cmAuthor id="9" name="Olivia Knapp" initials="OK" lastIdx="21" clrIdx="9">
    <p:extLst>
      <p:ext uri="{19B8F6BF-5375-455C-9EA6-DF929625EA0E}">
        <p15:presenceInfo xmlns:p15="http://schemas.microsoft.com/office/powerpoint/2012/main" userId="S::Olivia.Knapp@nysed.gov::1c47fdb3-78ab-480f-87af-156420f1686f" providerId="AD"/>
      </p:ext>
    </p:extLst>
  </p:cmAuthor>
  <p:cmAuthor id="3" name="Janet Wolnik Robles" initials="JWR" lastIdx="1" clrIdx="3"/>
  <p:cmAuthor id="10" name="Kiara Harold" initials="KH" lastIdx="8" clrIdx="10">
    <p:extLst>
      <p:ext uri="{19B8F6BF-5375-455C-9EA6-DF929625EA0E}">
        <p15:presenceInfo xmlns:p15="http://schemas.microsoft.com/office/powerpoint/2012/main" userId="S::Kiara.Harold@nysed.gov::bf17685c-0f9f-4320-b991-675e15402843" providerId="AD"/>
      </p:ext>
    </p:extLst>
  </p:cmAuthor>
  <p:cmAuthor id="4" name="Ryan Bickett" initials="RB" lastIdx="0" clrIdx="4"/>
  <p:cmAuthor id="5" name="Christie Tooker" initials="CT" lastIdx="151" clrIdx="5"/>
  <p:cmAuthor id="6" name="Helene Gniadek" initials="HG" lastIdx="42" clrIdx="6"/>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78B91"/>
    <a:srgbClr val="9999FF"/>
    <a:srgbClr val="FFCCFF"/>
    <a:srgbClr val="CCFF99"/>
    <a:srgbClr val="CCCCFF"/>
    <a:srgbClr val="99FF66"/>
    <a:srgbClr val="FF6600"/>
    <a:srgbClr val="69A2C0"/>
    <a:srgbClr val="808285"/>
    <a:srgbClr val="5D87A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117" autoAdjust="0"/>
    <p:restoredTop sz="88742" autoAdjust="0"/>
  </p:normalViewPr>
  <p:slideViewPr>
    <p:cSldViewPr snapToGrid="0">
      <p:cViewPr varScale="1">
        <p:scale>
          <a:sx n="79" d="100"/>
          <a:sy n="79" d="100"/>
        </p:scale>
        <p:origin x="1380" y="96"/>
      </p:cViewPr>
      <p:guideLst>
        <p:guide orient="horz" pos="2160"/>
        <p:guide pos="2880"/>
        <p:guide orient="horz" pos="4207"/>
        <p:guide/>
      </p:guideLst>
    </p:cSldViewPr>
  </p:slideViewPr>
  <p:outlineViewPr>
    <p:cViewPr>
      <p:scale>
        <a:sx n="33" d="100"/>
        <a:sy n="33" d="100"/>
      </p:scale>
      <p:origin x="0" y="-27468"/>
    </p:cViewPr>
  </p:outlineViewPr>
  <p:notesTextViewPr>
    <p:cViewPr>
      <p:scale>
        <a:sx n="100" d="100"/>
        <a:sy n="100" d="100"/>
      </p:scale>
      <p:origin x="0" y="0"/>
    </p:cViewPr>
  </p:notesTextViewPr>
  <p:sorterViewPr>
    <p:cViewPr varScale="1">
      <p:scale>
        <a:sx n="1" d="1"/>
        <a:sy n="1" d="1"/>
      </p:scale>
      <p:origin x="0" y="-186"/>
    </p:cViewPr>
  </p:sorterViewPr>
  <p:notesViewPr>
    <p:cSldViewPr>
      <p:cViewPr varScale="1">
        <p:scale>
          <a:sx n="53" d="100"/>
          <a:sy n="53" d="100"/>
        </p:scale>
        <p:origin x="2832" y="90"/>
      </p:cViewPr>
      <p:guideLst>
        <p:guide orient="horz" pos="3006"/>
        <p:guide pos="2298"/>
        <p:guide orient="horz" pos="2910"/>
        <p:guide pos="2201"/>
        <p:guide orient="horz" pos="3029"/>
        <p:guide orient="horz" pos="2933"/>
        <p:guide pos="2319"/>
        <p:guide pos="2222"/>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38" Type="http://schemas.openxmlformats.org/officeDocument/2006/relationships/slide" Target="slides/slide134.xml"/><Relationship Id="rId154" Type="http://schemas.openxmlformats.org/officeDocument/2006/relationships/notesMaster" Target="notesMasters/notesMaster1.xml"/><Relationship Id="rId159" Type="http://schemas.openxmlformats.org/officeDocument/2006/relationships/theme" Target="theme/theme1.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28" Type="http://schemas.openxmlformats.org/officeDocument/2006/relationships/slide" Target="slides/slide124.xml"/><Relationship Id="rId144" Type="http://schemas.openxmlformats.org/officeDocument/2006/relationships/slide" Target="slides/slide140.xml"/><Relationship Id="rId149" Type="http://schemas.openxmlformats.org/officeDocument/2006/relationships/slide" Target="slides/slide145.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160" Type="http://schemas.openxmlformats.org/officeDocument/2006/relationships/tableStyles" Target="tableStyles.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openxmlformats.org/officeDocument/2006/relationships/slide" Target="slides/slide130.xml"/><Relationship Id="rId139" Type="http://schemas.openxmlformats.org/officeDocument/2006/relationships/slide" Target="slides/slide135.xml"/><Relationship Id="rId80" Type="http://schemas.openxmlformats.org/officeDocument/2006/relationships/slide" Target="slides/slide76.xml"/><Relationship Id="rId85" Type="http://schemas.openxmlformats.org/officeDocument/2006/relationships/slide" Target="slides/slide81.xml"/><Relationship Id="rId150" Type="http://schemas.openxmlformats.org/officeDocument/2006/relationships/slide" Target="slides/slide146.xml"/><Relationship Id="rId155" Type="http://schemas.openxmlformats.org/officeDocument/2006/relationships/handoutMaster" Target="handoutMasters/handoutMaster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11" Type="http://schemas.openxmlformats.org/officeDocument/2006/relationships/slide" Target="slides/slide107.xml"/><Relationship Id="rId132" Type="http://schemas.openxmlformats.org/officeDocument/2006/relationships/slide" Target="slides/slide128.xml"/><Relationship Id="rId140" Type="http://schemas.openxmlformats.org/officeDocument/2006/relationships/slide" Target="slides/slide136.xml"/><Relationship Id="rId145" Type="http://schemas.openxmlformats.org/officeDocument/2006/relationships/slide" Target="slides/slide141.xml"/><Relationship Id="rId153" Type="http://schemas.openxmlformats.org/officeDocument/2006/relationships/slide" Target="slides/slide149.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slide" Target="slides/slide102.xml"/><Relationship Id="rId114" Type="http://schemas.openxmlformats.org/officeDocument/2006/relationships/slide" Target="slides/slide110.xml"/><Relationship Id="rId119" Type="http://schemas.openxmlformats.org/officeDocument/2006/relationships/slide" Target="slides/slide115.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30" Type="http://schemas.openxmlformats.org/officeDocument/2006/relationships/slide" Target="slides/slide126.xml"/><Relationship Id="rId135" Type="http://schemas.openxmlformats.org/officeDocument/2006/relationships/slide" Target="slides/slide131.xml"/><Relationship Id="rId143" Type="http://schemas.openxmlformats.org/officeDocument/2006/relationships/slide" Target="slides/slide139.xml"/><Relationship Id="rId148" Type="http://schemas.openxmlformats.org/officeDocument/2006/relationships/slide" Target="slides/slide144.xml"/><Relationship Id="rId151" Type="http://schemas.openxmlformats.org/officeDocument/2006/relationships/slide" Target="slides/slide147.xml"/><Relationship Id="rId156"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157" Type="http://schemas.openxmlformats.org/officeDocument/2006/relationships/presProps" Target="presProps.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slide" Target="slides/slide14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F2D5D44-8D09-4B01-8917-A6753B0D6E65}"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5B18B2D3-A0CE-4721-AFE3-6511444B1987}">
      <dgm:prSet phldrT="[Text]"/>
      <dgm:spPr/>
      <dgm:t>
        <a:bodyPr/>
        <a:lstStyle/>
        <a:p>
          <a:r>
            <a:rPr lang="en-US" dirty="0"/>
            <a:t>Year 1</a:t>
          </a:r>
        </a:p>
        <a:p>
          <a:r>
            <a:rPr lang="en-US" dirty="0"/>
            <a:t>2017</a:t>
          </a:r>
        </a:p>
      </dgm:t>
    </dgm:pt>
    <dgm:pt modelId="{76FF959A-8D73-48C1-BC25-147B37D8EA48}" type="parTrans" cxnId="{86EDCF02-9031-4644-83E7-FF71B1EE002E}">
      <dgm:prSet/>
      <dgm:spPr/>
      <dgm:t>
        <a:bodyPr/>
        <a:lstStyle/>
        <a:p>
          <a:endParaRPr lang="en-US"/>
        </a:p>
      </dgm:t>
    </dgm:pt>
    <dgm:pt modelId="{F8320C15-7584-4BA1-B431-00037E3E92EA}" type="sibTrans" cxnId="{86EDCF02-9031-4644-83E7-FF71B1EE002E}">
      <dgm:prSet/>
      <dgm:spPr/>
      <dgm:t>
        <a:bodyPr/>
        <a:lstStyle/>
        <a:p>
          <a:endParaRPr lang="en-US"/>
        </a:p>
      </dgm:t>
    </dgm:pt>
    <dgm:pt modelId="{3B23E267-9DC1-44BC-8C82-2613E2E08166}">
      <dgm:prSet phldrT="[Text]" custT="1"/>
      <dgm:spPr/>
      <dgm:t>
        <a:bodyPr/>
        <a:lstStyle/>
        <a:p>
          <a:r>
            <a:rPr lang="en-US" sz="1800" dirty="0">
              <a:solidFill>
                <a:schemeClr val="tx1"/>
              </a:solidFill>
              <a:latin typeface="Abadi" panose="020B0604020104020204" pitchFamily="34" charset="0"/>
            </a:rPr>
            <a:t>All schools given the option to administer operational tests with CBT in any subject, any grade level</a:t>
          </a:r>
        </a:p>
      </dgm:t>
    </dgm:pt>
    <dgm:pt modelId="{501C71F7-5BB2-47CA-8C21-E4AA72DD6071}" type="parTrans" cxnId="{0FE86CFA-BD4B-48E8-AF67-7634F2AA32A1}">
      <dgm:prSet/>
      <dgm:spPr/>
      <dgm:t>
        <a:bodyPr/>
        <a:lstStyle/>
        <a:p>
          <a:endParaRPr lang="en-US"/>
        </a:p>
      </dgm:t>
    </dgm:pt>
    <dgm:pt modelId="{2F17ABC4-3752-4455-8095-0DD01A32851C}" type="sibTrans" cxnId="{0FE86CFA-BD4B-48E8-AF67-7634F2AA32A1}">
      <dgm:prSet/>
      <dgm:spPr/>
      <dgm:t>
        <a:bodyPr/>
        <a:lstStyle/>
        <a:p>
          <a:endParaRPr lang="en-US"/>
        </a:p>
      </dgm:t>
    </dgm:pt>
    <dgm:pt modelId="{A0978543-4377-4106-B2AB-51F2757D26DF}">
      <dgm:prSet phldrT="[Text]"/>
      <dgm:spPr/>
      <dgm:t>
        <a:bodyPr/>
        <a:lstStyle/>
        <a:p>
          <a:r>
            <a:rPr lang="en-US" dirty="0"/>
            <a:t>Year 2</a:t>
          </a:r>
        </a:p>
        <a:p>
          <a:r>
            <a:rPr lang="en-US" dirty="0"/>
            <a:t>2018</a:t>
          </a:r>
        </a:p>
      </dgm:t>
    </dgm:pt>
    <dgm:pt modelId="{597812B2-C078-4033-AE82-4F017EBF3184}" type="parTrans" cxnId="{BA9EAFF8-C99A-42E2-8590-A634AB17BD43}">
      <dgm:prSet/>
      <dgm:spPr/>
      <dgm:t>
        <a:bodyPr/>
        <a:lstStyle/>
        <a:p>
          <a:endParaRPr lang="en-US"/>
        </a:p>
      </dgm:t>
    </dgm:pt>
    <dgm:pt modelId="{554B70A3-D50B-45DB-B57D-55229F265432}" type="sibTrans" cxnId="{BA9EAFF8-C99A-42E2-8590-A634AB17BD43}">
      <dgm:prSet/>
      <dgm:spPr/>
      <dgm:t>
        <a:bodyPr/>
        <a:lstStyle/>
        <a:p>
          <a:endParaRPr lang="en-US"/>
        </a:p>
      </dgm:t>
    </dgm:pt>
    <dgm:pt modelId="{0E7C364F-3FC5-4EC3-926A-F2EF2795A42C}">
      <dgm:prSet phldrT="[Text]" custT="1"/>
      <dgm:spPr/>
      <dgm:t>
        <a:bodyPr/>
        <a:lstStyle/>
        <a:p>
          <a:r>
            <a:rPr lang="en-US" sz="1800" dirty="0">
              <a:latin typeface="Abadi" panose="020B0604020104020204" pitchFamily="34" charset="0"/>
            </a:rPr>
            <a:t>All schools given the option to administer operational tests with CBT in any subject, any grade level</a:t>
          </a:r>
        </a:p>
      </dgm:t>
    </dgm:pt>
    <dgm:pt modelId="{3DC4A5CD-32EF-426F-A775-C60014983125}" type="parTrans" cxnId="{BA096411-E8E1-4102-9403-14090682A9C1}">
      <dgm:prSet/>
      <dgm:spPr/>
      <dgm:t>
        <a:bodyPr/>
        <a:lstStyle/>
        <a:p>
          <a:endParaRPr lang="en-US"/>
        </a:p>
      </dgm:t>
    </dgm:pt>
    <dgm:pt modelId="{13AE9B34-24E6-4BF2-88C4-2E38F41D4AD8}" type="sibTrans" cxnId="{BA096411-E8E1-4102-9403-14090682A9C1}">
      <dgm:prSet/>
      <dgm:spPr/>
      <dgm:t>
        <a:bodyPr/>
        <a:lstStyle/>
        <a:p>
          <a:endParaRPr lang="en-US"/>
        </a:p>
      </dgm:t>
    </dgm:pt>
    <dgm:pt modelId="{21FB9CE4-AC46-4D1A-8005-102CC94FF6CA}">
      <dgm:prSet custT="1"/>
      <dgm:spPr/>
      <dgm:t>
        <a:bodyPr/>
        <a:lstStyle/>
        <a:p>
          <a:r>
            <a:rPr lang="en-US" sz="1800" dirty="0">
              <a:solidFill>
                <a:schemeClr val="tx1"/>
              </a:solidFill>
              <a:latin typeface="Abadi" panose="020B0604020104020204" pitchFamily="34" charset="0"/>
            </a:rPr>
            <a:t>184 schools administered operational tests with CBT</a:t>
          </a:r>
        </a:p>
      </dgm:t>
    </dgm:pt>
    <dgm:pt modelId="{D7E8FEF2-6DD3-43EB-9366-E4362EDEBD6A}" type="parTrans" cxnId="{0B0541E3-607A-4804-AC7A-AAE2DE03357D}">
      <dgm:prSet/>
      <dgm:spPr/>
      <dgm:t>
        <a:bodyPr/>
        <a:lstStyle/>
        <a:p>
          <a:endParaRPr lang="en-US"/>
        </a:p>
      </dgm:t>
    </dgm:pt>
    <dgm:pt modelId="{5AD92A2E-BFF8-4878-AA7C-C27F59AD5F04}" type="sibTrans" cxnId="{0B0541E3-607A-4804-AC7A-AAE2DE03357D}">
      <dgm:prSet/>
      <dgm:spPr/>
      <dgm:t>
        <a:bodyPr/>
        <a:lstStyle/>
        <a:p>
          <a:endParaRPr lang="en-US"/>
        </a:p>
      </dgm:t>
    </dgm:pt>
    <dgm:pt modelId="{54C4389B-0D41-4B25-8C45-49E6025B5AC4}">
      <dgm:prSet custT="1"/>
      <dgm:spPr/>
      <dgm:t>
        <a:bodyPr/>
        <a:lstStyle/>
        <a:p>
          <a:r>
            <a:rPr lang="en-US" sz="1800" dirty="0">
              <a:solidFill>
                <a:schemeClr val="tx1"/>
              </a:solidFill>
              <a:latin typeface="Abadi" panose="020B0604020104020204" pitchFamily="34" charset="0"/>
            </a:rPr>
            <a:t>More than 28,000 students took the operational tests on computer</a:t>
          </a:r>
        </a:p>
      </dgm:t>
    </dgm:pt>
    <dgm:pt modelId="{6F036AA8-0D90-4064-A19A-97CBF39EEDE6}" type="parTrans" cxnId="{A6EF6AAF-5BF1-4970-A9E0-2229EE2C8C27}">
      <dgm:prSet/>
      <dgm:spPr/>
      <dgm:t>
        <a:bodyPr/>
        <a:lstStyle/>
        <a:p>
          <a:endParaRPr lang="en-US"/>
        </a:p>
      </dgm:t>
    </dgm:pt>
    <dgm:pt modelId="{04D316EC-D189-456C-A2BB-79ACF75E2B00}" type="sibTrans" cxnId="{A6EF6AAF-5BF1-4970-A9E0-2229EE2C8C27}">
      <dgm:prSet/>
      <dgm:spPr/>
      <dgm:t>
        <a:bodyPr/>
        <a:lstStyle/>
        <a:p>
          <a:endParaRPr lang="en-US"/>
        </a:p>
      </dgm:t>
    </dgm:pt>
    <dgm:pt modelId="{8AC5D726-9F38-438E-8B2A-3551C0999CBA}">
      <dgm:prSet custT="1"/>
      <dgm:spPr/>
      <dgm:t>
        <a:bodyPr/>
        <a:lstStyle/>
        <a:p>
          <a:r>
            <a:rPr lang="en-US" sz="1800" dirty="0">
              <a:solidFill>
                <a:schemeClr val="tx1"/>
              </a:solidFill>
              <a:latin typeface="Abadi" panose="020B0604020104020204" pitchFamily="34" charset="0"/>
            </a:rPr>
            <a:t>All schools given the option to administer stand-alone field tests on computers</a:t>
          </a:r>
        </a:p>
      </dgm:t>
    </dgm:pt>
    <dgm:pt modelId="{E5637AD3-BC4B-49AE-855D-E573E9D872D4}" type="parTrans" cxnId="{05F4B0F6-0EDF-43A6-9DDE-36990FEE4C62}">
      <dgm:prSet/>
      <dgm:spPr/>
      <dgm:t>
        <a:bodyPr/>
        <a:lstStyle/>
        <a:p>
          <a:endParaRPr lang="en-US"/>
        </a:p>
      </dgm:t>
    </dgm:pt>
    <dgm:pt modelId="{15F14818-ACB0-4D45-B291-046087D46C9C}" type="sibTrans" cxnId="{05F4B0F6-0EDF-43A6-9DDE-36990FEE4C62}">
      <dgm:prSet/>
      <dgm:spPr/>
      <dgm:t>
        <a:bodyPr/>
        <a:lstStyle/>
        <a:p>
          <a:endParaRPr lang="en-US"/>
        </a:p>
      </dgm:t>
    </dgm:pt>
    <dgm:pt modelId="{9F0EC95A-600D-43A0-9BF3-36A6A220F1C7}">
      <dgm:prSet custT="1"/>
      <dgm:spPr/>
      <dgm:t>
        <a:bodyPr/>
        <a:lstStyle/>
        <a:p>
          <a:r>
            <a:rPr lang="en-US" sz="1800" dirty="0">
              <a:solidFill>
                <a:schemeClr val="tx1"/>
              </a:solidFill>
              <a:latin typeface="Abadi" panose="020B0604020104020204" pitchFamily="34" charset="0"/>
            </a:rPr>
            <a:t>819 schools administered field tests on computer</a:t>
          </a:r>
        </a:p>
      </dgm:t>
    </dgm:pt>
    <dgm:pt modelId="{99C30AC4-F58B-4360-BB5B-EAD7A366DA0F}" type="parTrans" cxnId="{CAD0AD0C-F3EE-4D8C-9D24-427535AAEDFA}">
      <dgm:prSet/>
      <dgm:spPr/>
      <dgm:t>
        <a:bodyPr/>
        <a:lstStyle/>
        <a:p>
          <a:endParaRPr lang="en-US"/>
        </a:p>
      </dgm:t>
    </dgm:pt>
    <dgm:pt modelId="{F08D09B6-A025-4F14-9C00-67C36C7B2206}" type="sibTrans" cxnId="{CAD0AD0C-F3EE-4D8C-9D24-427535AAEDFA}">
      <dgm:prSet/>
      <dgm:spPr/>
      <dgm:t>
        <a:bodyPr/>
        <a:lstStyle/>
        <a:p>
          <a:endParaRPr lang="en-US"/>
        </a:p>
      </dgm:t>
    </dgm:pt>
    <dgm:pt modelId="{62F7FD5D-8D66-4326-952A-E72EEA0585C0}">
      <dgm:prSet custT="1"/>
      <dgm:spPr/>
      <dgm:t>
        <a:bodyPr/>
        <a:lstStyle/>
        <a:p>
          <a:r>
            <a:rPr lang="en-US" sz="1800" dirty="0">
              <a:latin typeface="Abadi" panose="020B0604020104020204" pitchFamily="34" charset="0"/>
            </a:rPr>
            <a:t>More than 650 schools administered operational tests with CBT</a:t>
          </a:r>
        </a:p>
      </dgm:t>
    </dgm:pt>
    <dgm:pt modelId="{C1DF4CCA-CBC0-4F91-B21F-3DC91EF09961}" type="parTrans" cxnId="{E2D48F4C-CA0A-4B76-A9DD-0A5DB0422E7A}">
      <dgm:prSet/>
      <dgm:spPr/>
      <dgm:t>
        <a:bodyPr/>
        <a:lstStyle/>
        <a:p>
          <a:endParaRPr lang="en-US"/>
        </a:p>
      </dgm:t>
    </dgm:pt>
    <dgm:pt modelId="{C3D60103-86AF-4D88-B7C6-EC75E5E53F60}" type="sibTrans" cxnId="{E2D48F4C-CA0A-4B76-A9DD-0A5DB0422E7A}">
      <dgm:prSet/>
      <dgm:spPr/>
      <dgm:t>
        <a:bodyPr/>
        <a:lstStyle/>
        <a:p>
          <a:endParaRPr lang="en-US"/>
        </a:p>
      </dgm:t>
    </dgm:pt>
    <dgm:pt modelId="{AE256D3F-2565-45AA-A877-056FFB268615}">
      <dgm:prSet custT="1"/>
      <dgm:spPr/>
      <dgm:t>
        <a:bodyPr/>
        <a:lstStyle/>
        <a:p>
          <a:r>
            <a:rPr lang="en-US" sz="1800" dirty="0">
              <a:latin typeface="Abadi" panose="020B0604020104020204" pitchFamily="34" charset="0"/>
            </a:rPr>
            <a:t>More than </a:t>
          </a:r>
          <a:r>
            <a:rPr lang="en-US" sz="1800" dirty="0">
              <a:solidFill>
                <a:schemeClr val="tx1"/>
              </a:solidFill>
              <a:latin typeface="Abadi" panose="020B0604020104020204" pitchFamily="34" charset="0"/>
            </a:rPr>
            <a:t>145,000 </a:t>
          </a:r>
          <a:r>
            <a:rPr lang="en-US" sz="1800" dirty="0">
              <a:latin typeface="Abadi" panose="020B0604020104020204" pitchFamily="34" charset="0"/>
            </a:rPr>
            <a:t>students took the operational tests on computer</a:t>
          </a:r>
        </a:p>
      </dgm:t>
    </dgm:pt>
    <dgm:pt modelId="{7B7BB1E6-0DD1-4AE9-9C2F-A45DB818839F}" type="parTrans" cxnId="{A0047D58-6F4C-4A57-A91A-F73E399B26DB}">
      <dgm:prSet/>
      <dgm:spPr/>
      <dgm:t>
        <a:bodyPr/>
        <a:lstStyle/>
        <a:p>
          <a:endParaRPr lang="en-US"/>
        </a:p>
      </dgm:t>
    </dgm:pt>
    <dgm:pt modelId="{822E4397-097A-459E-BAB4-60308390441D}" type="sibTrans" cxnId="{A0047D58-6F4C-4A57-A91A-F73E399B26DB}">
      <dgm:prSet/>
      <dgm:spPr/>
      <dgm:t>
        <a:bodyPr/>
        <a:lstStyle/>
        <a:p>
          <a:endParaRPr lang="en-US"/>
        </a:p>
      </dgm:t>
    </dgm:pt>
    <dgm:pt modelId="{0139207E-D45D-4E76-A971-9D838F0AFF50}">
      <dgm:prSet custT="1"/>
      <dgm:spPr/>
      <dgm:t>
        <a:bodyPr/>
        <a:lstStyle/>
        <a:p>
          <a:r>
            <a:rPr lang="en-US" sz="1800" dirty="0">
              <a:latin typeface="Abadi" panose="020B0604020104020204" pitchFamily="34" charset="0"/>
            </a:rPr>
            <a:t>All schools given the option to administer stand-alone field tests on computers</a:t>
          </a:r>
        </a:p>
      </dgm:t>
    </dgm:pt>
    <dgm:pt modelId="{F00EE452-ED8C-4D07-8F07-F005BACF82E0}" type="sibTrans" cxnId="{48694DD1-1DAD-4CFA-8730-F0728352C460}">
      <dgm:prSet/>
      <dgm:spPr/>
      <dgm:t>
        <a:bodyPr/>
        <a:lstStyle/>
        <a:p>
          <a:endParaRPr lang="en-US"/>
        </a:p>
      </dgm:t>
    </dgm:pt>
    <dgm:pt modelId="{9E8625A4-A508-4F44-8790-8C585938049B}" type="parTrans" cxnId="{48694DD1-1DAD-4CFA-8730-F0728352C460}">
      <dgm:prSet/>
      <dgm:spPr/>
      <dgm:t>
        <a:bodyPr/>
        <a:lstStyle/>
        <a:p>
          <a:endParaRPr lang="en-US"/>
        </a:p>
      </dgm:t>
    </dgm:pt>
    <dgm:pt modelId="{CCDC5755-F983-4BBC-8E82-5625857FA99A}">
      <dgm:prSet custT="1"/>
      <dgm:spPr/>
      <dgm:t>
        <a:bodyPr/>
        <a:lstStyle/>
        <a:p>
          <a:r>
            <a:rPr lang="en-US" sz="1800" dirty="0">
              <a:latin typeface="Abadi" panose="020B0604020104020204" pitchFamily="34" charset="0"/>
            </a:rPr>
            <a:t>More than 1000 schools administered field tests on computer</a:t>
          </a:r>
          <a:r>
            <a:rPr lang="en-US" sz="1600" dirty="0"/>
            <a:t> </a:t>
          </a:r>
        </a:p>
      </dgm:t>
    </dgm:pt>
    <dgm:pt modelId="{9FAA1389-013C-4D22-A1E0-EB350AD5C1E3}" type="sibTrans" cxnId="{D37F8AA0-2E5C-4F54-9D08-69DBBD7B3078}">
      <dgm:prSet/>
      <dgm:spPr/>
      <dgm:t>
        <a:bodyPr/>
        <a:lstStyle/>
        <a:p>
          <a:endParaRPr lang="en-US"/>
        </a:p>
      </dgm:t>
    </dgm:pt>
    <dgm:pt modelId="{8B91A2E5-181F-4CE2-9F8B-E7A01CFC780E}" type="parTrans" cxnId="{D37F8AA0-2E5C-4F54-9D08-69DBBD7B3078}">
      <dgm:prSet/>
      <dgm:spPr/>
      <dgm:t>
        <a:bodyPr/>
        <a:lstStyle/>
        <a:p>
          <a:endParaRPr lang="en-US"/>
        </a:p>
      </dgm:t>
    </dgm:pt>
    <dgm:pt modelId="{C3B1D059-2429-4719-95C8-77FAAE5C2696}" type="pres">
      <dgm:prSet presAssocID="{0F2D5D44-8D09-4B01-8917-A6753B0D6E65}" presName="linearFlow" presStyleCnt="0">
        <dgm:presLayoutVars>
          <dgm:dir/>
          <dgm:animLvl val="lvl"/>
          <dgm:resizeHandles val="exact"/>
        </dgm:presLayoutVars>
      </dgm:prSet>
      <dgm:spPr/>
    </dgm:pt>
    <dgm:pt modelId="{1D660EBE-67DD-418C-A50B-993F65C28E69}" type="pres">
      <dgm:prSet presAssocID="{5B18B2D3-A0CE-4721-AFE3-6511444B1987}" presName="composite" presStyleCnt="0"/>
      <dgm:spPr/>
    </dgm:pt>
    <dgm:pt modelId="{4D6AFA4E-9657-4EF9-9AAB-C5096CD56269}" type="pres">
      <dgm:prSet presAssocID="{5B18B2D3-A0CE-4721-AFE3-6511444B1987}" presName="parentText" presStyleLbl="alignNode1" presStyleIdx="0" presStyleCnt="2" custLinFactNeighborX="-638" custLinFactNeighborY="-1787">
        <dgm:presLayoutVars>
          <dgm:chMax val="1"/>
          <dgm:bulletEnabled val="1"/>
        </dgm:presLayoutVars>
      </dgm:prSet>
      <dgm:spPr/>
    </dgm:pt>
    <dgm:pt modelId="{EF944372-8D00-4F5A-9205-54EA7F32CBE3}" type="pres">
      <dgm:prSet presAssocID="{5B18B2D3-A0CE-4721-AFE3-6511444B1987}" presName="descendantText" presStyleLbl="alignAcc1" presStyleIdx="0" presStyleCnt="2" custScaleY="109426" custLinFactNeighborX="-47" custLinFactNeighborY="-42">
        <dgm:presLayoutVars>
          <dgm:bulletEnabled val="1"/>
        </dgm:presLayoutVars>
      </dgm:prSet>
      <dgm:spPr/>
    </dgm:pt>
    <dgm:pt modelId="{A5541065-4E03-4BF5-B57F-BF95AF854C49}" type="pres">
      <dgm:prSet presAssocID="{F8320C15-7584-4BA1-B431-00037E3E92EA}" presName="sp" presStyleCnt="0"/>
      <dgm:spPr/>
    </dgm:pt>
    <dgm:pt modelId="{9B7BCD51-6BB8-4156-BA9A-C9E2AF62562D}" type="pres">
      <dgm:prSet presAssocID="{A0978543-4377-4106-B2AB-51F2757D26DF}" presName="composite" presStyleCnt="0"/>
      <dgm:spPr/>
    </dgm:pt>
    <dgm:pt modelId="{181B9906-2881-4DB6-BA19-38020D0E10B9}" type="pres">
      <dgm:prSet presAssocID="{A0978543-4377-4106-B2AB-51F2757D26DF}" presName="parentText" presStyleLbl="alignNode1" presStyleIdx="1" presStyleCnt="2" custLinFactNeighborY="-5984">
        <dgm:presLayoutVars>
          <dgm:chMax val="1"/>
          <dgm:bulletEnabled val="1"/>
        </dgm:presLayoutVars>
      </dgm:prSet>
      <dgm:spPr/>
    </dgm:pt>
    <dgm:pt modelId="{19C7BF2E-0626-488D-A47A-A971F855CBDD}" type="pres">
      <dgm:prSet presAssocID="{A0978543-4377-4106-B2AB-51F2757D26DF}" presName="descendantText" presStyleLbl="alignAcc1" presStyleIdx="1" presStyleCnt="2" custScaleY="118590">
        <dgm:presLayoutVars>
          <dgm:bulletEnabled val="1"/>
        </dgm:presLayoutVars>
      </dgm:prSet>
      <dgm:spPr/>
    </dgm:pt>
  </dgm:ptLst>
  <dgm:cxnLst>
    <dgm:cxn modelId="{86EDCF02-9031-4644-83E7-FF71B1EE002E}" srcId="{0F2D5D44-8D09-4B01-8917-A6753B0D6E65}" destId="{5B18B2D3-A0CE-4721-AFE3-6511444B1987}" srcOrd="0" destOrd="0" parTransId="{76FF959A-8D73-48C1-BC25-147B37D8EA48}" sibTransId="{F8320C15-7584-4BA1-B431-00037E3E92EA}"/>
    <dgm:cxn modelId="{FC78A706-CCC2-471A-A510-312EB03162E1}" type="presOf" srcId="{0F2D5D44-8D09-4B01-8917-A6753B0D6E65}" destId="{C3B1D059-2429-4719-95C8-77FAAE5C2696}" srcOrd="0" destOrd="0" presId="urn:microsoft.com/office/officeart/2005/8/layout/chevron2"/>
    <dgm:cxn modelId="{1365190B-8EBF-4DF8-83C2-2F04C58552C3}" type="presOf" srcId="{A0978543-4377-4106-B2AB-51F2757D26DF}" destId="{181B9906-2881-4DB6-BA19-38020D0E10B9}" srcOrd="0" destOrd="0" presId="urn:microsoft.com/office/officeart/2005/8/layout/chevron2"/>
    <dgm:cxn modelId="{CAD0AD0C-F3EE-4D8C-9D24-427535AAEDFA}" srcId="{8AC5D726-9F38-438E-8B2A-3551C0999CBA}" destId="{9F0EC95A-600D-43A0-9BF3-36A6A220F1C7}" srcOrd="0" destOrd="0" parTransId="{99C30AC4-F58B-4360-BB5B-EAD7A366DA0F}" sibTransId="{F08D09B6-A025-4F14-9C00-67C36C7B2206}"/>
    <dgm:cxn modelId="{BA096411-E8E1-4102-9403-14090682A9C1}" srcId="{A0978543-4377-4106-B2AB-51F2757D26DF}" destId="{0E7C364F-3FC5-4EC3-926A-F2EF2795A42C}" srcOrd="0" destOrd="0" parTransId="{3DC4A5CD-32EF-426F-A775-C60014983125}" sibTransId="{13AE9B34-24E6-4BF2-88C4-2E38F41D4AD8}"/>
    <dgm:cxn modelId="{62C29216-057D-4CA2-A7D8-49A80581E7CB}" type="presOf" srcId="{21FB9CE4-AC46-4D1A-8005-102CC94FF6CA}" destId="{EF944372-8D00-4F5A-9205-54EA7F32CBE3}" srcOrd="0" destOrd="1" presId="urn:microsoft.com/office/officeart/2005/8/layout/chevron2"/>
    <dgm:cxn modelId="{8DE53F18-ADA1-4C08-A787-95ED2077C1EE}" type="presOf" srcId="{9F0EC95A-600D-43A0-9BF3-36A6A220F1C7}" destId="{EF944372-8D00-4F5A-9205-54EA7F32CBE3}" srcOrd="0" destOrd="4" presId="urn:microsoft.com/office/officeart/2005/8/layout/chevron2"/>
    <dgm:cxn modelId="{CE1A7827-00D7-4E8F-AF3B-3AFAE07D05A4}" type="presOf" srcId="{0E7C364F-3FC5-4EC3-926A-F2EF2795A42C}" destId="{19C7BF2E-0626-488D-A47A-A971F855CBDD}" srcOrd="0" destOrd="0" presId="urn:microsoft.com/office/officeart/2005/8/layout/chevron2"/>
    <dgm:cxn modelId="{5170BD28-D566-40F8-85C9-F42441B98E82}" type="presOf" srcId="{54C4389B-0D41-4B25-8C45-49E6025B5AC4}" destId="{EF944372-8D00-4F5A-9205-54EA7F32CBE3}" srcOrd="0" destOrd="2" presId="urn:microsoft.com/office/officeart/2005/8/layout/chevron2"/>
    <dgm:cxn modelId="{E2D48F4C-CA0A-4B76-A9DD-0A5DB0422E7A}" srcId="{0E7C364F-3FC5-4EC3-926A-F2EF2795A42C}" destId="{62F7FD5D-8D66-4326-952A-E72EEA0585C0}" srcOrd="0" destOrd="0" parTransId="{C1DF4CCA-CBC0-4F91-B21F-3DC91EF09961}" sibTransId="{C3D60103-86AF-4D88-B7C6-EC75E5E53F60}"/>
    <dgm:cxn modelId="{A0047D58-6F4C-4A57-A91A-F73E399B26DB}" srcId="{0E7C364F-3FC5-4EC3-926A-F2EF2795A42C}" destId="{AE256D3F-2565-45AA-A877-056FFB268615}" srcOrd="1" destOrd="0" parTransId="{7B7BB1E6-0DD1-4AE9-9C2F-A45DB818839F}" sibTransId="{822E4397-097A-459E-BAB4-60308390441D}"/>
    <dgm:cxn modelId="{594ADA5A-BC89-474A-9B9A-F2930D7B585A}" type="presOf" srcId="{0139207E-D45D-4E76-A971-9D838F0AFF50}" destId="{19C7BF2E-0626-488D-A47A-A971F855CBDD}" srcOrd="0" destOrd="3" presId="urn:microsoft.com/office/officeart/2005/8/layout/chevron2"/>
    <dgm:cxn modelId="{E109C08A-24CA-4579-9354-E0ECC121C94C}" type="presOf" srcId="{3B23E267-9DC1-44BC-8C82-2613E2E08166}" destId="{EF944372-8D00-4F5A-9205-54EA7F32CBE3}" srcOrd="0" destOrd="0" presId="urn:microsoft.com/office/officeart/2005/8/layout/chevron2"/>
    <dgm:cxn modelId="{9A498C93-B415-4194-BFC0-43F03400ECE2}" type="presOf" srcId="{62F7FD5D-8D66-4326-952A-E72EEA0585C0}" destId="{19C7BF2E-0626-488D-A47A-A971F855CBDD}" srcOrd="0" destOrd="1" presId="urn:microsoft.com/office/officeart/2005/8/layout/chevron2"/>
    <dgm:cxn modelId="{D37F8AA0-2E5C-4F54-9D08-69DBBD7B3078}" srcId="{0139207E-D45D-4E76-A971-9D838F0AFF50}" destId="{CCDC5755-F983-4BBC-8E82-5625857FA99A}" srcOrd="0" destOrd="0" parTransId="{8B91A2E5-181F-4CE2-9F8B-E7A01CFC780E}" sibTransId="{9FAA1389-013C-4D22-A1E0-EB350AD5C1E3}"/>
    <dgm:cxn modelId="{FFFEF3A8-F6AA-4B88-9C8A-7F48BC2707EA}" type="presOf" srcId="{8AC5D726-9F38-438E-8B2A-3551C0999CBA}" destId="{EF944372-8D00-4F5A-9205-54EA7F32CBE3}" srcOrd="0" destOrd="3" presId="urn:microsoft.com/office/officeart/2005/8/layout/chevron2"/>
    <dgm:cxn modelId="{A6EF6AAF-5BF1-4970-A9E0-2229EE2C8C27}" srcId="{3B23E267-9DC1-44BC-8C82-2613E2E08166}" destId="{54C4389B-0D41-4B25-8C45-49E6025B5AC4}" srcOrd="1" destOrd="0" parTransId="{6F036AA8-0D90-4064-A19A-97CBF39EEDE6}" sibTransId="{04D316EC-D189-456C-A2BB-79ACF75E2B00}"/>
    <dgm:cxn modelId="{34CB9ECA-9978-4F00-88C2-D751ADAD5476}" type="presOf" srcId="{5B18B2D3-A0CE-4721-AFE3-6511444B1987}" destId="{4D6AFA4E-9657-4EF9-9AAB-C5096CD56269}" srcOrd="0" destOrd="0" presId="urn:microsoft.com/office/officeart/2005/8/layout/chevron2"/>
    <dgm:cxn modelId="{48694DD1-1DAD-4CFA-8730-F0728352C460}" srcId="{A0978543-4377-4106-B2AB-51F2757D26DF}" destId="{0139207E-D45D-4E76-A971-9D838F0AFF50}" srcOrd="1" destOrd="0" parTransId="{9E8625A4-A508-4F44-8790-8C585938049B}" sibTransId="{F00EE452-ED8C-4D07-8F07-F005BACF82E0}"/>
    <dgm:cxn modelId="{753A29DB-165A-4AAB-BD86-BB7A7128D2D6}" type="presOf" srcId="{CCDC5755-F983-4BBC-8E82-5625857FA99A}" destId="{19C7BF2E-0626-488D-A47A-A971F855CBDD}" srcOrd="0" destOrd="4" presId="urn:microsoft.com/office/officeart/2005/8/layout/chevron2"/>
    <dgm:cxn modelId="{C83194DC-B946-4E52-9212-3B9E15F640E6}" type="presOf" srcId="{AE256D3F-2565-45AA-A877-056FFB268615}" destId="{19C7BF2E-0626-488D-A47A-A971F855CBDD}" srcOrd="0" destOrd="2" presId="urn:microsoft.com/office/officeart/2005/8/layout/chevron2"/>
    <dgm:cxn modelId="{0B0541E3-607A-4804-AC7A-AAE2DE03357D}" srcId="{3B23E267-9DC1-44BC-8C82-2613E2E08166}" destId="{21FB9CE4-AC46-4D1A-8005-102CC94FF6CA}" srcOrd="0" destOrd="0" parTransId="{D7E8FEF2-6DD3-43EB-9366-E4362EDEBD6A}" sibTransId="{5AD92A2E-BFF8-4878-AA7C-C27F59AD5F04}"/>
    <dgm:cxn modelId="{05F4B0F6-0EDF-43A6-9DDE-36990FEE4C62}" srcId="{5B18B2D3-A0CE-4721-AFE3-6511444B1987}" destId="{8AC5D726-9F38-438E-8B2A-3551C0999CBA}" srcOrd="1" destOrd="0" parTransId="{E5637AD3-BC4B-49AE-855D-E573E9D872D4}" sibTransId="{15F14818-ACB0-4D45-B291-046087D46C9C}"/>
    <dgm:cxn modelId="{BA9EAFF8-C99A-42E2-8590-A634AB17BD43}" srcId="{0F2D5D44-8D09-4B01-8917-A6753B0D6E65}" destId="{A0978543-4377-4106-B2AB-51F2757D26DF}" srcOrd="1" destOrd="0" parTransId="{597812B2-C078-4033-AE82-4F017EBF3184}" sibTransId="{554B70A3-D50B-45DB-B57D-55229F265432}"/>
    <dgm:cxn modelId="{0FE86CFA-BD4B-48E8-AF67-7634F2AA32A1}" srcId="{5B18B2D3-A0CE-4721-AFE3-6511444B1987}" destId="{3B23E267-9DC1-44BC-8C82-2613E2E08166}" srcOrd="0" destOrd="0" parTransId="{501C71F7-5BB2-47CA-8C21-E4AA72DD6071}" sibTransId="{2F17ABC4-3752-4455-8095-0DD01A32851C}"/>
    <dgm:cxn modelId="{AD173CEB-C022-4E0A-85D2-BCE20C261EEA}" type="presParOf" srcId="{C3B1D059-2429-4719-95C8-77FAAE5C2696}" destId="{1D660EBE-67DD-418C-A50B-993F65C28E69}" srcOrd="0" destOrd="0" presId="urn:microsoft.com/office/officeart/2005/8/layout/chevron2"/>
    <dgm:cxn modelId="{6853037C-102A-4DEA-A3E9-6E196224509D}" type="presParOf" srcId="{1D660EBE-67DD-418C-A50B-993F65C28E69}" destId="{4D6AFA4E-9657-4EF9-9AAB-C5096CD56269}" srcOrd="0" destOrd="0" presId="urn:microsoft.com/office/officeart/2005/8/layout/chevron2"/>
    <dgm:cxn modelId="{BB56DF1F-F5A2-4E29-A219-F45495467943}" type="presParOf" srcId="{1D660EBE-67DD-418C-A50B-993F65C28E69}" destId="{EF944372-8D00-4F5A-9205-54EA7F32CBE3}" srcOrd="1" destOrd="0" presId="urn:microsoft.com/office/officeart/2005/8/layout/chevron2"/>
    <dgm:cxn modelId="{41656994-D1BD-411F-9A28-72898B3F6E80}" type="presParOf" srcId="{C3B1D059-2429-4719-95C8-77FAAE5C2696}" destId="{A5541065-4E03-4BF5-B57F-BF95AF854C49}" srcOrd="1" destOrd="0" presId="urn:microsoft.com/office/officeart/2005/8/layout/chevron2"/>
    <dgm:cxn modelId="{D15E6EFE-E13A-456B-AF8F-A368F87EEC8B}" type="presParOf" srcId="{C3B1D059-2429-4719-95C8-77FAAE5C2696}" destId="{9B7BCD51-6BB8-4156-BA9A-C9E2AF62562D}" srcOrd="2" destOrd="0" presId="urn:microsoft.com/office/officeart/2005/8/layout/chevron2"/>
    <dgm:cxn modelId="{11014EE4-A497-4A34-9A86-76D7B4123A6E}" type="presParOf" srcId="{9B7BCD51-6BB8-4156-BA9A-C9E2AF62562D}" destId="{181B9906-2881-4DB6-BA19-38020D0E10B9}" srcOrd="0" destOrd="0" presId="urn:microsoft.com/office/officeart/2005/8/layout/chevron2"/>
    <dgm:cxn modelId="{A091C510-F28D-4ED6-B48E-E30BFF9B26B9}" type="presParOf" srcId="{9B7BCD51-6BB8-4156-BA9A-C9E2AF62562D}" destId="{19C7BF2E-0626-488D-A47A-A971F855CBDD}"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F2D5D44-8D09-4B01-8917-A6753B0D6E65}"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BF19E2CA-7EC5-4318-B65B-15B0E2236FEB}">
      <dgm:prSet phldrT="[Text]" custT="1"/>
      <dgm:spPr/>
      <dgm:t>
        <a:bodyPr/>
        <a:lstStyle/>
        <a:p>
          <a:r>
            <a:rPr lang="en-US" sz="1800" dirty="0">
              <a:latin typeface="Abadi" panose="020B0604020104020204" pitchFamily="34" charset="0"/>
            </a:rPr>
            <a:t>All schools given the option to administer operational tests with CBT in any subject, any grade level</a:t>
          </a:r>
        </a:p>
      </dgm:t>
    </dgm:pt>
    <dgm:pt modelId="{EBF6E0CA-BB2B-4AA1-A3E7-A99F10AE78EF}" type="parTrans" cxnId="{0D8D5797-3D61-47F1-8DF4-8CD23CFA98A6}">
      <dgm:prSet/>
      <dgm:spPr/>
      <dgm:t>
        <a:bodyPr/>
        <a:lstStyle/>
        <a:p>
          <a:endParaRPr lang="en-US"/>
        </a:p>
      </dgm:t>
    </dgm:pt>
    <dgm:pt modelId="{9132FD08-6DE5-4165-B512-269012A98D93}" type="sibTrans" cxnId="{0D8D5797-3D61-47F1-8DF4-8CD23CFA98A6}">
      <dgm:prSet/>
      <dgm:spPr/>
      <dgm:t>
        <a:bodyPr/>
        <a:lstStyle/>
        <a:p>
          <a:endParaRPr lang="en-US"/>
        </a:p>
      </dgm:t>
    </dgm:pt>
    <dgm:pt modelId="{A836B0E7-7D79-4681-9B9A-26C3E775E9B5}">
      <dgm:prSet phldrT="[Text]" custT="1"/>
      <dgm:spPr/>
      <dgm:t>
        <a:bodyPr/>
        <a:lstStyle/>
        <a:p>
          <a:r>
            <a:rPr lang="en-US" sz="1800" dirty="0">
              <a:latin typeface="Abadi" panose="020B0604020104020204" pitchFamily="34" charset="0"/>
            </a:rPr>
            <a:t>All schools given the option to administer stand-alone field tests on computers</a:t>
          </a:r>
        </a:p>
      </dgm:t>
    </dgm:pt>
    <dgm:pt modelId="{B932EEF6-1778-4288-9BDD-18DB4C07342B}" type="parTrans" cxnId="{6BE2C6D7-30FB-432E-A315-C90F53590925}">
      <dgm:prSet/>
      <dgm:spPr/>
      <dgm:t>
        <a:bodyPr/>
        <a:lstStyle/>
        <a:p>
          <a:endParaRPr lang="en-US"/>
        </a:p>
      </dgm:t>
    </dgm:pt>
    <dgm:pt modelId="{1CAFE548-7DA1-4F84-8633-67D12A2CEB83}" type="sibTrans" cxnId="{6BE2C6D7-30FB-432E-A315-C90F53590925}">
      <dgm:prSet/>
      <dgm:spPr/>
      <dgm:t>
        <a:bodyPr/>
        <a:lstStyle/>
        <a:p>
          <a:endParaRPr lang="en-US"/>
        </a:p>
      </dgm:t>
    </dgm:pt>
    <dgm:pt modelId="{9285AC1B-0E9A-465C-AEED-F13ACE01C630}">
      <dgm:prSet phldrT="[Text]" custT="1"/>
      <dgm:spPr/>
      <dgm:t>
        <a:bodyPr/>
        <a:lstStyle/>
        <a:p>
          <a:r>
            <a:rPr lang="en-US" sz="1800" dirty="0">
              <a:latin typeface="Abadi" panose="020B0604020104020204" pitchFamily="34" charset="0"/>
            </a:rPr>
            <a:t>More than 1,100 schools administered operational tests with CBT</a:t>
          </a:r>
        </a:p>
      </dgm:t>
    </dgm:pt>
    <dgm:pt modelId="{62B5A030-CD13-4405-8AB2-4A7BD758776F}" type="parTrans" cxnId="{D4E224DF-51FD-447E-9385-2E41F8F6493C}">
      <dgm:prSet/>
      <dgm:spPr/>
      <dgm:t>
        <a:bodyPr/>
        <a:lstStyle/>
        <a:p>
          <a:endParaRPr lang="en-US"/>
        </a:p>
      </dgm:t>
    </dgm:pt>
    <dgm:pt modelId="{4E8D10B9-1E45-4C85-8F18-D34FE5A6E6CB}" type="sibTrans" cxnId="{D4E224DF-51FD-447E-9385-2E41F8F6493C}">
      <dgm:prSet/>
      <dgm:spPr/>
      <dgm:t>
        <a:bodyPr/>
        <a:lstStyle/>
        <a:p>
          <a:endParaRPr lang="en-US"/>
        </a:p>
      </dgm:t>
    </dgm:pt>
    <dgm:pt modelId="{C3E0820F-DA7F-4021-868B-EB59982A802F}">
      <dgm:prSet custT="1"/>
      <dgm:spPr/>
      <dgm:t>
        <a:bodyPr/>
        <a:lstStyle/>
        <a:p>
          <a:r>
            <a:rPr lang="en-US" sz="1800" dirty="0">
              <a:latin typeface="Abadi" panose="020B0604020104020204" pitchFamily="34" charset="0"/>
            </a:rPr>
            <a:t>More than 1,100 schools administered field tests on computer</a:t>
          </a:r>
        </a:p>
      </dgm:t>
    </dgm:pt>
    <dgm:pt modelId="{54B7A40B-DCED-4B7F-ABA5-8832FD9EE478}" type="parTrans" cxnId="{ACC5E642-6C64-44CB-87E0-E7791A66467B}">
      <dgm:prSet/>
      <dgm:spPr/>
      <dgm:t>
        <a:bodyPr/>
        <a:lstStyle/>
        <a:p>
          <a:endParaRPr lang="en-US"/>
        </a:p>
      </dgm:t>
    </dgm:pt>
    <dgm:pt modelId="{473D516D-4F91-4D82-A509-E0998B89D2D2}" type="sibTrans" cxnId="{ACC5E642-6C64-44CB-87E0-E7791A66467B}">
      <dgm:prSet/>
      <dgm:spPr/>
      <dgm:t>
        <a:bodyPr/>
        <a:lstStyle/>
        <a:p>
          <a:endParaRPr lang="en-US"/>
        </a:p>
      </dgm:t>
    </dgm:pt>
    <dgm:pt modelId="{41D9C6B9-1226-4584-ADFD-8A182FB4F928}">
      <dgm:prSet phldrT="[Text]" custT="1"/>
      <dgm:spPr/>
      <dgm:t>
        <a:bodyPr/>
        <a:lstStyle/>
        <a:p>
          <a:r>
            <a:rPr lang="en-US" sz="1800" dirty="0">
              <a:latin typeface="Abadi" panose="020B0604020104020204" pitchFamily="34" charset="0"/>
            </a:rPr>
            <a:t>More than 300</a:t>
          </a:r>
          <a:r>
            <a:rPr lang="en-US" sz="1800" dirty="0">
              <a:solidFill>
                <a:schemeClr val="tx1"/>
              </a:solidFill>
              <a:latin typeface="Abadi" panose="020B0604020104020204" pitchFamily="34" charset="0"/>
            </a:rPr>
            <a:t>,000 </a:t>
          </a:r>
          <a:r>
            <a:rPr lang="en-US" sz="1800" dirty="0">
              <a:latin typeface="Abadi" panose="020B0604020104020204" pitchFamily="34" charset="0"/>
            </a:rPr>
            <a:t>students took the operational tests on computer</a:t>
          </a:r>
        </a:p>
      </dgm:t>
    </dgm:pt>
    <dgm:pt modelId="{BA4D606F-9BD2-45EC-B126-4D669B177723}" type="parTrans" cxnId="{3967EB25-7210-4909-98EB-0D30371308F5}">
      <dgm:prSet/>
      <dgm:spPr/>
      <dgm:t>
        <a:bodyPr/>
        <a:lstStyle/>
        <a:p>
          <a:endParaRPr lang="en-US"/>
        </a:p>
      </dgm:t>
    </dgm:pt>
    <dgm:pt modelId="{DA552F38-F8E8-4DD0-A396-0DA825CC4AA5}" type="sibTrans" cxnId="{3967EB25-7210-4909-98EB-0D30371308F5}">
      <dgm:prSet/>
      <dgm:spPr/>
      <dgm:t>
        <a:bodyPr/>
        <a:lstStyle/>
        <a:p>
          <a:endParaRPr lang="en-US"/>
        </a:p>
      </dgm:t>
    </dgm:pt>
    <dgm:pt modelId="{9F0EC95A-600D-43A0-9BF3-36A6A220F1C7}">
      <dgm:prSet custT="1"/>
      <dgm:spPr/>
      <dgm:t>
        <a:bodyPr/>
        <a:lstStyle/>
        <a:p>
          <a:r>
            <a:rPr lang="en-US" sz="2700" dirty="0"/>
            <a:t>Year 3</a:t>
          </a:r>
        </a:p>
        <a:p>
          <a:r>
            <a:rPr lang="en-US" sz="2700" dirty="0"/>
            <a:t>2019</a:t>
          </a:r>
          <a:endParaRPr lang="en-US" sz="2700" dirty="0">
            <a:solidFill>
              <a:schemeClr val="tx1"/>
            </a:solidFill>
          </a:endParaRPr>
        </a:p>
      </dgm:t>
    </dgm:pt>
    <dgm:pt modelId="{99C30AC4-F58B-4360-BB5B-EAD7A366DA0F}" type="parTrans" cxnId="{CAD0AD0C-F3EE-4D8C-9D24-427535AAEDFA}">
      <dgm:prSet/>
      <dgm:spPr/>
      <dgm:t>
        <a:bodyPr/>
        <a:lstStyle/>
        <a:p>
          <a:endParaRPr lang="en-US"/>
        </a:p>
      </dgm:t>
    </dgm:pt>
    <dgm:pt modelId="{F08D09B6-A025-4F14-9C00-67C36C7B2206}" type="sibTrans" cxnId="{CAD0AD0C-F3EE-4D8C-9D24-427535AAEDFA}">
      <dgm:prSet/>
      <dgm:spPr/>
      <dgm:t>
        <a:bodyPr/>
        <a:lstStyle/>
        <a:p>
          <a:endParaRPr lang="en-US"/>
        </a:p>
      </dgm:t>
    </dgm:pt>
    <dgm:pt modelId="{6D6C5737-201C-4B10-A8AF-4929D3F5BEF1}">
      <dgm:prSet phldrT="[Text]" custT="1"/>
      <dgm:spPr/>
      <dgm:t>
        <a:bodyPr/>
        <a:lstStyle/>
        <a:p>
          <a:r>
            <a:rPr lang="en-US" sz="2700" dirty="0"/>
            <a:t>Year 4</a:t>
          </a:r>
        </a:p>
        <a:p>
          <a:r>
            <a:rPr lang="en-US" sz="2700" dirty="0"/>
            <a:t>2020</a:t>
          </a:r>
        </a:p>
      </dgm:t>
    </dgm:pt>
    <dgm:pt modelId="{AF94DE2F-8E83-4BA1-8E37-512BD278DA69}" type="parTrans" cxnId="{BBC74E6D-1442-491A-AE4D-F585BB28393F}">
      <dgm:prSet/>
      <dgm:spPr/>
      <dgm:t>
        <a:bodyPr/>
        <a:lstStyle/>
        <a:p>
          <a:endParaRPr lang="en-US"/>
        </a:p>
      </dgm:t>
    </dgm:pt>
    <dgm:pt modelId="{86586E23-91A5-48F5-9D14-577C676B0580}" type="sibTrans" cxnId="{BBC74E6D-1442-491A-AE4D-F585BB28393F}">
      <dgm:prSet/>
      <dgm:spPr/>
      <dgm:t>
        <a:bodyPr/>
        <a:lstStyle/>
        <a:p>
          <a:endParaRPr lang="en-US"/>
        </a:p>
      </dgm:t>
    </dgm:pt>
    <dgm:pt modelId="{D96DD311-E2FE-49AA-82B6-7C6E4C0F16E5}">
      <dgm:prSet phldrT="[Text]" custT="1"/>
      <dgm:spPr/>
      <dgm:t>
        <a:bodyPr/>
        <a:lstStyle/>
        <a:p>
          <a:r>
            <a:rPr lang="en-US" sz="1800" dirty="0">
              <a:latin typeface="Abadi" panose="020B0604020104020204" pitchFamily="34" charset="0"/>
            </a:rPr>
            <a:t>Schools/districts that have administered the operational or field tests by CBT in prior years, given the option to administer operational tests with CBT in any subject, any grade level</a:t>
          </a:r>
        </a:p>
      </dgm:t>
    </dgm:pt>
    <dgm:pt modelId="{407AC98E-2FBF-4E3D-9B61-785B06DA3870}" type="parTrans" cxnId="{79A1885C-D92E-40AB-BF64-3DCF7B17DF82}">
      <dgm:prSet/>
      <dgm:spPr/>
      <dgm:t>
        <a:bodyPr/>
        <a:lstStyle/>
        <a:p>
          <a:endParaRPr lang="en-US"/>
        </a:p>
      </dgm:t>
    </dgm:pt>
    <dgm:pt modelId="{30FCF622-B876-4C42-8A1B-5CD5747DFAA4}" type="sibTrans" cxnId="{79A1885C-D92E-40AB-BF64-3DCF7B17DF82}">
      <dgm:prSet/>
      <dgm:spPr/>
      <dgm:t>
        <a:bodyPr/>
        <a:lstStyle/>
        <a:p>
          <a:endParaRPr lang="en-US"/>
        </a:p>
      </dgm:t>
    </dgm:pt>
    <dgm:pt modelId="{257B0BF8-584E-4F71-8B2A-CB289ED584B8}">
      <dgm:prSet custT="1"/>
      <dgm:spPr/>
      <dgm:t>
        <a:bodyPr/>
        <a:lstStyle/>
        <a:p>
          <a:r>
            <a:rPr lang="en-US" sz="1800" dirty="0">
              <a:latin typeface="Abadi" panose="020B0604020104020204" pitchFamily="34" charset="0"/>
            </a:rPr>
            <a:t>More than 1,000 schools plan to administer operational tests with CBT</a:t>
          </a:r>
        </a:p>
      </dgm:t>
    </dgm:pt>
    <dgm:pt modelId="{62C8C613-9EA4-4CD6-AD2D-01C5111FEE23}" type="parTrans" cxnId="{EC7A2436-CE83-4BFC-9202-3033F141D13F}">
      <dgm:prSet/>
      <dgm:spPr/>
      <dgm:t>
        <a:bodyPr/>
        <a:lstStyle/>
        <a:p>
          <a:endParaRPr lang="en-US"/>
        </a:p>
      </dgm:t>
    </dgm:pt>
    <dgm:pt modelId="{9DD8DE9C-874B-43A0-A3F3-FCD66D5604D8}" type="sibTrans" cxnId="{EC7A2436-CE83-4BFC-9202-3033F141D13F}">
      <dgm:prSet/>
      <dgm:spPr/>
      <dgm:t>
        <a:bodyPr/>
        <a:lstStyle/>
        <a:p>
          <a:endParaRPr lang="en-US"/>
        </a:p>
      </dgm:t>
    </dgm:pt>
    <dgm:pt modelId="{A11AB50C-FC7D-4CE8-82A3-AE5902FD77DC}">
      <dgm:prSet custT="1"/>
      <dgm:spPr/>
      <dgm:t>
        <a:bodyPr/>
        <a:lstStyle/>
        <a:p>
          <a:r>
            <a:rPr lang="en-US" sz="1800" dirty="0">
              <a:latin typeface="Abadi" panose="020B0604020104020204" pitchFamily="34" charset="0"/>
            </a:rPr>
            <a:t>All schools given the option to administer stand-alone field tests on computers</a:t>
          </a:r>
        </a:p>
      </dgm:t>
    </dgm:pt>
    <dgm:pt modelId="{9A957FB7-C3E9-459C-A853-F80DFCD44317}" type="parTrans" cxnId="{DF1635D7-F432-4421-9F9B-7F8511921B2F}">
      <dgm:prSet/>
      <dgm:spPr/>
      <dgm:t>
        <a:bodyPr/>
        <a:lstStyle/>
        <a:p>
          <a:endParaRPr lang="en-US"/>
        </a:p>
      </dgm:t>
    </dgm:pt>
    <dgm:pt modelId="{A259406C-8012-4E01-B8F1-CAC2B8362BFC}" type="sibTrans" cxnId="{DF1635D7-F432-4421-9F9B-7F8511921B2F}">
      <dgm:prSet/>
      <dgm:spPr/>
      <dgm:t>
        <a:bodyPr/>
        <a:lstStyle/>
        <a:p>
          <a:endParaRPr lang="en-US"/>
        </a:p>
      </dgm:t>
    </dgm:pt>
    <dgm:pt modelId="{92925142-C6DE-4CB3-8271-91829BB57694}">
      <dgm:prSet custT="1"/>
      <dgm:spPr/>
      <dgm:t>
        <a:bodyPr/>
        <a:lstStyle/>
        <a:p>
          <a:r>
            <a:rPr lang="en-US" sz="1800" dirty="0">
              <a:latin typeface="Abadi" panose="020B0604020104020204" pitchFamily="34" charset="0"/>
            </a:rPr>
            <a:t>More than 1,200 schools plan to administer field tests on computer</a:t>
          </a:r>
        </a:p>
      </dgm:t>
    </dgm:pt>
    <dgm:pt modelId="{23F5FC08-66B5-4A31-8194-397F604080AE}" type="parTrans" cxnId="{ECE93A3A-88AC-4A72-8859-0D1D8DE95C35}">
      <dgm:prSet/>
      <dgm:spPr/>
      <dgm:t>
        <a:bodyPr/>
        <a:lstStyle/>
        <a:p>
          <a:endParaRPr lang="en-US"/>
        </a:p>
      </dgm:t>
    </dgm:pt>
    <dgm:pt modelId="{EE83C929-7C3F-423E-8FDF-B4DCE4AA41B6}" type="sibTrans" cxnId="{ECE93A3A-88AC-4A72-8859-0D1D8DE95C35}">
      <dgm:prSet/>
      <dgm:spPr/>
      <dgm:t>
        <a:bodyPr/>
        <a:lstStyle/>
        <a:p>
          <a:endParaRPr lang="en-US"/>
        </a:p>
      </dgm:t>
    </dgm:pt>
    <dgm:pt modelId="{C3B1D059-2429-4719-95C8-77FAAE5C2696}" type="pres">
      <dgm:prSet presAssocID="{0F2D5D44-8D09-4B01-8917-A6753B0D6E65}" presName="linearFlow" presStyleCnt="0">
        <dgm:presLayoutVars>
          <dgm:dir/>
          <dgm:animLvl val="lvl"/>
          <dgm:resizeHandles val="exact"/>
        </dgm:presLayoutVars>
      </dgm:prSet>
      <dgm:spPr/>
    </dgm:pt>
    <dgm:pt modelId="{B361A1C8-E422-478D-B723-D7F1D049379D}" type="pres">
      <dgm:prSet presAssocID="{9F0EC95A-600D-43A0-9BF3-36A6A220F1C7}" presName="composite" presStyleCnt="0"/>
      <dgm:spPr/>
    </dgm:pt>
    <dgm:pt modelId="{FD9C692D-A29D-4605-AD38-4C41AFDB7485}" type="pres">
      <dgm:prSet presAssocID="{9F0EC95A-600D-43A0-9BF3-36A6A220F1C7}" presName="parentText" presStyleLbl="alignNode1" presStyleIdx="0" presStyleCnt="2" custLinFactNeighborX="-639" custLinFactNeighborY="-11642">
        <dgm:presLayoutVars>
          <dgm:chMax val="1"/>
          <dgm:bulletEnabled val="1"/>
        </dgm:presLayoutVars>
      </dgm:prSet>
      <dgm:spPr/>
    </dgm:pt>
    <dgm:pt modelId="{BB13EFEC-8D9B-4FD6-BD34-925D9C0E86BA}" type="pres">
      <dgm:prSet presAssocID="{9F0EC95A-600D-43A0-9BF3-36A6A220F1C7}" presName="descendantText" presStyleLbl="alignAcc1" presStyleIdx="0" presStyleCnt="2" custScaleY="135359">
        <dgm:presLayoutVars>
          <dgm:bulletEnabled val="1"/>
        </dgm:presLayoutVars>
      </dgm:prSet>
      <dgm:spPr/>
    </dgm:pt>
    <dgm:pt modelId="{4D82373F-FEF5-4397-8C63-78ED7E69BDFA}" type="pres">
      <dgm:prSet presAssocID="{F08D09B6-A025-4F14-9C00-67C36C7B2206}" presName="sp" presStyleCnt="0"/>
      <dgm:spPr/>
    </dgm:pt>
    <dgm:pt modelId="{37ED7BF4-76DE-4763-9C7C-7495F0E07AFC}" type="pres">
      <dgm:prSet presAssocID="{6D6C5737-201C-4B10-A8AF-4929D3F5BEF1}" presName="composite" presStyleCnt="0"/>
      <dgm:spPr/>
    </dgm:pt>
    <dgm:pt modelId="{EE6DF181-1B37-4583-80DC-7234EE1751C7}" type="pres">
      <dgm:prSet presAssocID="{6D6C5737-201C-4B10-A8AF-4929D3F5BEF1}" presName="parentText" presStyleLbl="alignNode1" presStyleIdx="1" presStyleCnt="2" custLinFactNeighborX="667" custLinFactNeighborY="-6221">
        <dgm:presLayoutVars>
          <dgm:chMax val="1"/>
          <dgm:bulletEnabled val="1"/>
        </dgm:presLayoutVars>
      </dgm:prSet>
      <dgm:spPr/>
    </dgm:pt>
    <dgm:pt modelId="{D17A8405-02A8-43CE-AB3E-941616A7F977}" type="pres">
      <dgm:prSet presAssocID="{6D6C5737-201C-4B10-A8AF-4929D3F5BEF1}" presName="descendantText" presStyleLbl="alignAcc1" presStyleIdx="1" presStyleCnt="2" custScaleY="154096">
        <dgm:presLayoutVars>
          <dgm:bulletEnabled val="1"/>
        </dgm:presLayoutVars>
      </dgm:prSet>
      <dgm:spPr/>
    </dgm:pt>
  </dgm:ptLst>
  <dgm:cxnLst>
    <dgm:cxn modelId="{F2847C00-F55B-47A5-AB24-C96857F704D3}" type="presOf" srcId="{92925142-C6DE-4CB3-8271-91829BB57694}" destId="{D17A8405-02A8-43CE-AB3E-941616A7F977}" srcOrd="0" destOrd="3" presId="urn:microsoft.com/office/officeart/2005/8/layout/chevron2"/>
    <dgm:cxn modelId="{0D244806-CEBC-4621-A2A5-1B9A07A5F44F}" type="presOf" srcId="{9285AC1B-0E9A-465C-AEED-F13ACE01C630}" destId="{BB13EFEC-8D9B-4FD6-BD34-925D9C0E86BA}" srcOrd="0" destOrd="1" presId="urn:microsoft.com/office/officeart/2005/8/layout/chevron2"/>
    <dgm:cxn modelId="{FC78A706-CCC2-471A-A510-312EB03162E1}" type="presOf" srcId="{0F2D5D44-8D09-4B01-8917-A6753B0D6E65}" destId="{C3B1D059-2429-4719-95C8-77FAAE5C2696}" srcOrd="0" destOrd="0" presId="urn:microsoft.com/office/officeart/2005/8/layout/chevron2"/>
    <dgm:cxn modelId="{CAD0AD0C-F3EE-4D8C-9D24-427535AAEDFA}" srcId="{0F2D5D44-8D09-4B01-8917-A6753B0D6E65}" destId="{9F0EC95A-600D-43A0-9BF3-36A6A220F1C7}" srcOrd="0" destOrd="0" parTransId="{99C30AC4-F58B-4360-BB5B-EAD7A366DA0F}" sibTransId="{F08D09B6-A025-4F14-9C00-67C36C7B2206}"/>
    <dgm:cxn modelId="{3967EB25-7210-4909-98EB-0D30371308F5}" srcId="{BF19E2CA-7EC5-4318-B65B-15B0E2236FEB}" destId="{41D9C6B9-1226-4584-ADFD-8A182FB4F928}" srcOrd="1" destOrd="0" parTransId="{BA4D606F-9BD2-45EC-B126-4D669B177723}" sibTransId="{DA552F38-F8E8-4DD0-A396-0DA825CC4AA5}"/>
    <dgm:cxn modelId="{2CEE602B-AFBA-46D7-81D1-C6BADEEBAFEF}" type="presOf" srcId="{A11AB50C-FC7D-4CE8-82A3-AE5902FD77DC}" destId="{D17A8405-02A8-43CE-AB3E-941616A7F977}" srcOrd="0" destOrd="2" presId="urn:microsoft.com/office/officeart/2005/8/layout/chevron2"/>
    <dgm:cxn modelId="{535A4134-352D-4382-9086-B663BC138F6C}" type="presOf" srcId="{9F0EC95A-600D-43A0-9BF3-36A6A220F1C7}" destId="{FD9C692D-A29D-4605-AD38-4C41AFDB7485}" srcOrd="0" destOrd="0" presId="urn:microsoft.com/office/officeart/2005/8/layout/chevron2"/>
    <dgm:cxn modelId="{EC7A2436-CE83-4BFC-9202-3033F141D13F}" srcId="{D96DD311-E2FE-49AA-82B6-7C6E4C0F16E5}" destId="{257B0BF8-584E-4F71-8B2A-CB289ED584B8}" srcOrd="0" destOrd="0" parTransId="{62C8C613-9EA4-4CD6-AD2D-01C5111FEE23}" sibTransId="{9DD8DE9C-874B-43A0-A3F3-FCD66D5604D8}"/>
    <dgm:cxn modelId="{ECE93A3A-88AC-4A72-8859-0D1D8DE95C35}" srcId="{A11AB50C-FC7D-4CE8-82A3-AE5902FD77DC}" destId="{92925142-C6DE-4CB3-8271-91829BB57694}" srcOrd="0" destOrd="0" parTransId="{23F5FC08-66B5-4A31-8194-397F604080AE}" sibTransId="{EE83C929-7C3F-423E-8FDF-B4DCE4AA41B6}"/>
    <dgm:cxn modelId="{0098D73B-72B2-402A-ABDC-089E54BEA19B}" type="presOf" srcId="{D96DD311-E2FE-49AA-82B6-7C6E4C0F16E5}" destId="{D17A8405-02A8-43CE-AB3E-941616A7F977}" srcOrd="0" destOrd="0" presId="urn:microsoft.com/office/officeart/2005/8/layout/chevron2"/>
    <dgm:cxn modelId="{79A1885C-D92E-40AB-BF64-3DCF7B17DF82}" srcId="{6D6C5737-201C-4B10-A8AF-4929D3F5BEF1}" destId="{D96DD311-E2FE-49AA-82B6-7C6E4C0F16E5}" srcOrd="0" destOrd="0" parTransId="{407AC98E-2FBF-4E3D-9B61-785B06DA3870}" sibTransId="{30FCF622-B876-4C42-8A1B-5CD5747DFAA4}"/>
    <dgm:cxn modelId="{ACC5E642-6C64-44CB-87E0-E7791A66467B}" srcId="{A836B0E7-7D79-4681-9B9A-26C3E775E9B5}" destId="{C3E0820F-DA7F-4021-868B-EB59982A802F}" srcOrd="0" destOrd="0" parTransId="{54B7A40B-DCED-4B7F-ABA5-8832FD9EE478}" sibTransId="{473D516D-4F91-4D82-A509-E0998B89D2D2}"/>
    <dgm:cxn modelId="{86F7E56C-745D-4128-A430-BA83A2A399A1}" type="presOf" srcId="{BF19E2CA-7EC5-4318-B65B-15B0E2236FEB}" destId="{BB13EFEC-8D9B-4FD6-BD34-925D9C0E86BA}" srcOrd="0" destOrd="0" presId="urn:microsoft.com/office/officeart/2005/8/layout/chevron2"/>
    <dgm:cxn modelId="{BBC74E6D-1442-491A-AE4D-F585BB28393F}" srcId="{0F2D5D44-8D09-4B01-8917-A6753B0D6E65}" destId="{6D6C5737-201C-4B10-A8AF-4929D3F5BEF1}" srcOrd="1" destOrd="0" parTransId="{AF94DE2F-8E83-4BA1-8E37-512BD278DA69}" sibTransId="{86586E23-91A5-48F5-9D14-577C676B0580}"/>
    <dgm:cxn modelId="{61CA747E-BFF6-4688-B6ED-79B380242204}" type="presOf" srcId="{41D9C6B9-1226-4584-ADFD-8A182FB4F928}" destId="{BB13EFEC-8D9B-4FD6-BD34-925D9C0E86BA}" srcOrd="0" destOrd="2" presId="urn:microsoft.com/office/officeart/2005/8/layout/chevron2"/>
    <dgm:cxn modelId="{9E42148C-16F9-40C8-A70C-D0F372924877}" type="presOf" srcId="{C3E0820F-DA7F-4021-868B-EB59982A802F}" destId="{BB13EFEC-8D9B-4FD6-BD34-925D9C0E86BA}" srcOrd="0" destOrd="4" presId="urn:microsoft.com/office/officeart/2005/8/layout/chevron2"/>
    <dgm:cxn modelId="{0D8D5797-3D61-47F1-8DF4-8CD23CFA98A6}" srcId="{9F0EC95A-600D-43A0-9BF3-36A6A220F1C7}" destId="{BF19E2CA-7EC5-4318-B65B-15B0E2236FEB}" srcOrd="0" destOrd="0" parTransId="{EBF6E0CA-BB2B-4AA1-A3E7-A99F10AE78EF}" sibTransId="{9132FD08-6DE5-4165-B512-269012A98D93}"/>
    <dgm:cxn modelId="{1709B9BB-F97A-48A4-B12B-3256D5EA6B18}" type="presOf" srcId="{257B0BF8-584E-4F71-8B2A-CB289ED584B8}" destId="{D17A8405-02A8-43CE-AB3E-941616A7F977}" srcOrd="0" destOrd="1" presId="urn:microsoft.com/office/officeart/2005/8/layout/chevron2"/>
    <dgm:cxn modelId="{ACD0F6D4-A1EF-4913-A182-BA51AEA380FD}" type="presOf" srcId="{6D6C5737-201C-4B10-A8AF-4929D3F5BEF1}" destId="{EE6DF181-1B37-4583-80DC-7234EE1751C7}" srcOrd="0" destOrd="0" presId="urn:microsoft.com/office/officeart/2005/8/layout/chevron2"/>
    <dgm:cxn modelId="{DF1635D7-F432-4421-9F9B-7F8511921B2F}" srcId="{6D6C5737-201C-4B10-A8AF-4929D3F5BEF1}" destId="{A11AB50C-FC7D-4CE8-82A3-AE5902FD77DC}" srcOrd="1" destOrd="0" parTransId="{9A957FB7-C3E9-459C-A853-F80DFCD44317}" sibTransId="{A259406C-8012-4E01-B8F1-CAC2B8362BFC}"/>
    <dgm:cxn modelId="{6BE2C6D7-30FB-432E-A315-C90F53590925}" srcId="{9F0EC95A-600D-43A0-9BF3-36A6A220F1C7}" destId="{A836B0E7-7D79-4681-9B9A-26C3E775E9B5}" srcOrd="1" destOrd="0" parTransId="{B932EEF6-1778-4288-9BDD-18DB4C07342B}" sibTransId="{1CAFE548-7DA1-4F84-8633-67D12A2CEB83}"/>
    <dgm:cxn modelId="{D4E224DF-51FD-447E-9385-2E41F8F6493C}" srcId="{BF19E2CA-7EC5-4318-B65B-15B0E2236FEB}" destId="{9285AC1B-0E9A-465C-AEED-F13ACE01C630}" srcOrd="0" destOrd="0" parTransId="{62B5A030-CD13-4405-8AB2-4A7BD758776F}" sibTransId="{4E8D10B9-1E45-4C85-8F18-D34FE5A6E6CB}"/>
    <dgm:cxn modelId="{1811AFF2-F9DD-44D6-80C2-94D17D37D311}" type="presOf" srcId="{A836B0E7-7D79-4681-9B9A-26C3E775E9B5}" destId="{BB13EFEC-8D9B-4FD6-BD34-925D9C0E86BA}" srcOrd="0" destOrd="3" presId="urn:microsoft.com/office/officeart/2005/8/layout/chevron2"/>
    <dgm:cxn modelId="{21636B83-D6C8-4CFE-87DB-F0747FCFB088}" type="presParOf" srcId="{C3B1D059-2429-4719-95C8-77FAAE5C2696}" destId="{B361A1C8-E422-478D-B723-D7F1D049379D}" srcOrd="0" destOrd="0" presId="urn:microsoft.com/office/officeart/2005/8/layout/chevron2"/>
    <dgm:cxn modelId="{4E2CC17A-B9F2-417A-93EE-3928F4A03AB3}" type="presParOf" srcId="{B361A1C8-E422-478D-B723-D7F1D049379D}" destId="{FD9C692D-A29D-4605-AD38-4C41AFDB7485}" srcOrd="0" destOrd="0" presId="urn:microsoft.com/office/officeart/2005/8/layout/chevron2"/>
    <dgm:cxn modelId="{60F128F0-1CFD-4531-8E9B-1D18648EDCC4}" type="presParOf" srcId="{B361A1C8-E422-478D-B723-D7F1D049379D}" destId="{BB13EFEC-8D9B-4FD6-BD34-925D9C0E86BA}" srcOrd="1" destOrd="0" presId="urn:microsoft.com/office/officeart/2005/8/layout/chevron2"/>
    <dgm:cxn modelId="{5827EF42-09F5-443A-BA1B-F7B3E572BBC0}" type="presParOf" srcId="{C3B1D059-2429-4719-95C8-77FAAE5C2696}" destId="{4D82373F-FEF5-4397-8C63-78ED7E69BDFA}" srcOrd="1" destOrd="0" presId="urn:microsoft.com/office/officeart/2005/8/layout/chevron2"/>
    <dgm:cxn modelId="{C3566890-C8FB-49D1-BEF0-1CE7FABE6E27}" type="presParOf" srcId="{C3B1D059-2429-4719-95C8-77FAAE5C2696}" destId="{37ED7BF4-76DE-4763-9C7C-7495F0E07AFC}" srcOrd="2" destOrd="0" presId="urn:microsoft.com/office/officeart/2005/8/layout/chevron2"/>
    <dgm:cxn modelId="{BCF8D363-12C1-4846-98D5-A736A32F6E09}" type="presParOf" srcId="{37ED7BF4-76DE-4763-9C7C-7495F0E07AFC}" destId="{EE6DF181-1B37-4583-80DC-7234EE1751C7}" srcOrd="0" destOrd="0" presId="urn:microsoft.com/office/officeart/2005/8/layout/chevron2"/>
    <dgm:cxn modelId="{4F2902A7-FB49-4904-87DD-7575462A0A1E}" type="presParOf" srcId="{37ED7BF4-76DE-4763-9C7C-7495F0E07AFC}" destId="{D17A8405-02A8-43CE-AB3E-941616A7F977}"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F707EBE-C826-46B1-964E-E935E652970F}" type="doc">
      <dgm:prSet loTypeId="urn:microsoft.com/office/officeart/2005/8/layout/chevronAccent+Icon" loCatId="process" qsTypeId="urn:microsoft.com/office/officeart/2005/8/quickstyle/simple2" qsCatId="simple" csTypeId="urn:microsoft.com/office/officeart/2005/8/colors/colorful1" csCatId="colorful" phldr="1"/>
      <dgm:spPr/>
      <dgm:t>
        <a:bodyPr/>
        <a:lstStyle/>
        <a:p>
          <a:endParaRPr lang="en-US"/>
        </a:p>
      </dgm:t>
    </dgm:pt>
    <dgm:pt modelId="{7D5685FB-7AA6-43D8-BCB9-76846A3C5460}">
      <dgm:prSet phldrT="[Text]" custT="1"/>
      <dgm:spPr/>
      <dgm:t>
        <a:bodyPr/>
        <a:lstStyle/>
        <a:p>
          <a:pPr marL="0" indent="0" algn="l">
            <a:buNone/>
          </a:pPr>
          <a:r>
            <a:rPr lang="en-US" sz="1400" b="1" dirty="0">
              <a:latin typeface="Abadi" panose="020B0604020104020204" pitchFamily="34" charset="0"/>
            </a:rPr>
            <a:t>January</a:t>
          </a:r>
        </a:p>
      </dgm:t>
    </dgm:pt>
    <dgm:pt modelId="{D22E0C78-E377-473A-AAF1-DCE68C815FAC}" type="parTrans" cxnId="{95B313DB-D7E2-4B07-9322-6FF569B46F24}">
      <dgm:prSet/>
      <dgm:spPr/>
      <dgm:t>
        <a:bodyPr/>
        <a:lstStyle/>
        <a:p>
          <a:pPr algn="l"/>
          <a:endParaRPr lang="en-US" sz="2400"/>
        </a:p>
      </dgm:t>
    </dgm:pt>
    <dgm:pt modelId="{10FD2F7A-3AA2-43D5-86BF-DBA9A32E5295}" type="sibTrans" cxnId="{95B313DB-D7E2-4B07-9322-6FF569B46F24}">
      <dgm:prSet/>
      <dgm:spPr/>
      <dgm:t>
        <a:bodyPr/>
        <a:lstStyle/>
        <a:p>
          <a:pPr algn="l"/>
          <a:endParaRPr lang="en-US" sz="2400"/>
        </a:p>
      </dgm:t>
    </dgm:pt>
    <dgm:pt modelId="{824ED2B3-8C65-4F7F-8928-C6090407E83E}">
      <dgm:prSet phldrT="[Text]" custT="1"/>
      <dgm:spPr/>
      <dgm:t>
        <a:bodyPr/>
        <a:lstStyle/>
        <a:p>
          <a:pPr algn="l"/>
          <a:r>
            <a:rPr lang="en-US" sz="1400" b="1" dirty="0">
              <a:latin typeface="Abadi" panose="020B0604020104020204" pitchFamily="34" charset="0"/>
            </a:rPr>
            <a:t>February</a:t>
          </a:r>
        </a:p>
      </dgm:t>
    </dgm:pt>
    <dgm:pt modelId="{41F7BFD3-D202-40CC-A0AC-1A9763DD3CAD}" type="parTrans" cxnId="{87051B58-BE6E-4F2E-BBF3-6F601C4007DA}">
      <dgm:prSet/>
      <dgm:spPr/>
      <dgm:t>
        <a:bodyPr/>
        <a:lstStyle/>
        <a:p>
          <a:pPr algn="l"/>
          <a:endParaRPr lang="en-US" sz="2400"/>
        </a:p>
      </dgm:t>
    </dgm:pt>
    <dgm:pt modelId="{EB334A95-0553-4FD3-AEED-3E1E99FCF546}" type="sibTrans" cxnId="{87051B58-BE6E-4F2E-BBF3-6F601C4007DA}">
      <dgm:prSet/>
      <dgm:spPr/>
      <dgm:t>
        <a:bodyPr/>
        <a:lstStyle/>
        <a:p>
          <a:pPr algn="l"/>
          <a:endParaRPr lang="en-US" sz="2400"/>
        </a:p>
      </dgm:t>
    </dgm:pt>
    <dgm:pt modelId="{6177B927-73D7-4A8E-A3A2-35C9A63B0D39}">
      <dgm:prSet phldrT="[Text]" custT="1"/>
      <dgm:spPr/>
      <dgm:t>
        <a:bodyPr/>
        <a:lstStyle/>
        <a:p>
          <a:pPr algn="l"/>
          <a:r>
            <a:rPr lang="en-US" sz="1400" b="1" dirty="0">
              <a:latin typeface="Abadi" panose="020B0604020104020204" pitchFamily="34" charset="0"/>
            </a:rPr>
            <a:t>April</a:t>
          </a:r>
        </a:p>
      </dgm:t>
    </dgm:pt>
    <dgm:pt modelId="{35A29801-1C53-4DC1-A804-A5362887F647}" type="parTrans" cxnId="{57C0E98F-A871-4D82-A848-03C507684824}">
      <dgm:prSet/>
      <dgm:spPr/>
      <dgm:t>
        <a:bodyPr/>
        <a:lstStyle/>
        <a:p>
          <a:pPr algn="l"/>
          <a:endParaRPr lang="en-US" sz="2400"/>
        </a:p>
      </dgm:t>
    </dgm:pt>
    <dgm:pt modelId="{C3EE0F2D-BC40-4E8E-9A31-74251715E9FC}" type="sibTrans" cxnId="{57C0E98F-A871-4D82-A848-03C507684824}">
      <dgm:prSet/>
      <dgm:spPr/>
      <dgm:t>
        <a:bodyPr/>
        <a:lstStyle/>
        <a:p>
          <a:pPr algn="l"/>
          <a:endParaRPr lang="en-US" sz="2400"/>
        </a:p>
      </dgm:t>
    </dgm:pt>
    <dgm:pt modelId="{D06633F6-82AB-4AEF-A920-845CBB2892F1}">
      <dgm:prSet custT="1"/>
      <dgm:spPr/>
      <dgm:t>
        <a:bodyPr/>
        <a:lstStyle/>
        <a:p>
          <a:pPr marL="114300" indent="0">
            <a:buFont typeface="Arial" panose="020B0604020202020204" pitchFamily="34" charset="0"/>
            <a:buChar char="•"/>
          </a:pPr>
          <a:r>
            <a:rPr lang="en-US" sz="1400" b="0" dirty="0">
              <a:latin typeface="Abadi" panose="020B0604020104020204" pitchFamily="34" charset="0"/>
              <a:cs typeface="Arial" charset="0"/>
            </a:rPr>
            <a:t>Statewide CBT Simulations Webinar: January 10</a:t>
          </a:r>
          <a:r>
            <a:rPr lang="en-US" sz="1400" b="0" baseline="30000" dirty="0">
              <a:latin typeface="Abadi" panose="020B0604020104020204" pitchFamily="34" charset="0"/>
              <a:cs typeface="Arial" charset="0"/>
            </a:rPr>
            <a:t>th</a:t>
          </a:r>
          <a:r>
            <a:rPr lang="en-US" sz="1400" b="0" dirty="0">
              <a:latin typeface="Abadi" panose="020B0604020104020204" pitchFamily="34" charset="0"/>
              <a:cs typeface="Arial" charset="0"/>
            </a:rPr>
            <a:t> </a:t>
          </a:r>
          <a:endParaRPr lang="en-US" sz="1400" b="0" dirty="0">
            <a:latin typeface="Abadi" panose="020B0604020104020204" pitchFamily="34" charset="0"/>
          </a:endParaRPr>
        </a:p>
      </dgm:t>
    </dgm:pt>
    <dgm:pt modelId="{0D50A8DA-26FF-459D-8756-9C4E73DDFAAE}" type="parTrans" cxnId="{F25409ED-FDEB-42CB-86A3-A39444D9AB71}">
      <dgm:prSet/>
      <dgm:spPr/>
      <dgm:t>
        <a:bodyPr/>
        <a:lstStyle/>
        <a:p>
          <a:endParaRPr lang="en-US"/>
        </a:p>
      </dgm:t>
    </dgm:pt>
    <dgm:pt modelId="{87C1BB9B-71E5-4D73-8DA1-7A5BC5E24D7D}" type="sibTrans" cxnId="{F25409ED-FDEB-42CB-86A3-A39444D9AB71}">
      <dgm:prSet/>
      <dgm:spPr/>
      <dgm:t>
        <a:bodyPr/>
        <a:lstStyle/>
        <a:p>
          <a:endParaRPr lang="en-US"/>
        </a:p>
      </dgm:t>
    </dgm:pt>
    <dgm:pt modelId="{996B5979-E328-4EFC-973C-DECAF82D4240}">
      <dgm:prSet custT="1"/>
      <dgm:spPr/>
      <dgm:t>
        <a:bodyPr/>
        <a:lstStyle/>
        <a:p>
          <a:r>
            <a:rPr lang="en-US" sz="1400" b="0" dirty="0">
              <a:latin typeface="Abadi" panose="020B0604020104020204" pitchFamily="34" charset="0"/>
              <a:cs typeface="Arial" charset="0"/>
            </a:rPr>
            <a:t>Regional Winter Training: January 27</a:t>
          </a:r>
          <a:r>
            <a:rPr lang="en-US" sz="1400" b="0" baseline="30000" dirty="0">
              <a:latin typeface="Abadi" panose="020B0604020104020204" pitchFamily="34" charset="0"/>
              <a:cs typeface="Arial" charset="0"/>
            </a:rPr>
            <a:t>th</a:t>
          </a:r>
          <a:r>
            <a:rPr lang="en-US" sz="1400" b="0" dirty="0">
              <a:latin typeface="Abadi" panose="020B0604020104020204" pitchFamily="34" charset="0"/>
              <a:cs typeface="Arial" charset="0"/>
            </a:rPr>
            <a:t>- February 14</a:t>
          </a:r>
          <a:r>
            <a:rPr lang="en-US" sz="1400" b="0" baseline="30000" dirty="0">
              <a:latin typeface="Abadi" panose="020B0604020104020204" pitchFamily="34" charset="0"/>
              <a:cs typeface="Arial" charset="0"/>
            </a:rPr>
            <a:t>th</a:t>
          </a:r>
          <a:r>
            <a:rPr lang="en-US" sz="1400" b="0" dirty="0">
              <a:latin typeface="Abadi" panose="020B0604020104020204" pitchFamily="34" charset="0"/>
              <a:cs typeface="Arial" charset="0"/>
            </a:rPr>
            <a:t> </a:t>
          </a:r>
          <a:endParaRPr lang="en-US" sz="1400" b="0" dirty="0">
            <a:latin typeface="Abadi" panose="020B0604020104020204" pitchFamily="34" charset="0"/>
          </a:endParaRPr>
        </a:p>
      </dgm:t>
    </dgm:pt>
    <dgm:pt modelId="{8D45183D-5472-4A92-96E2-71AE468CF7E4}" type="parTrans" cxnId="{DD17450C-29AB-413B-A42B-E5AF45F64096}">
      <dgm:prSet/>
      <dgm:spPr/>
      <dgm:t>
        <a:bodyPr/>
        <a:lstStyle/>
        <a:p>
          <a:endParaRPr lang="en-US"/>
        </a:p>
      </dgm:t>
    </dgm:pt>
    <dgm:pt modelId="{E03230C0-AE84-49BC-979B-4F9E0973819B}" type="sibTrans" cxnId="{DD17450C-29AB-413B-A42B-E5AF45F64096}">
      <dgm:prSet/>
      <dgm:spPr/>
      <dgm:t>
        <a:bodyPr/>
        <a:lstStyle/>
        <a:p>
          <a:endParaRPr lang="en-US"/>
        </a:p>
      </dgm:t>
    </dgm:pt>
    <dgm:pt modelId="{BCB247BC-67D1-42D7-9BD7-9E553B715885}">
      <dgm:prSet phldrT="[Text]" custT="1"/>
      <dgm:spPr/>
      <dgm:t>
        <a:bodyPr/>
        <a:lstStyle/>
        <a:p>
          <a:r>
            <a:rPr lang="en-US" sz="1400" b="1" dirty="0">
              <a:latin typeface="Abadi" panose="020B0604020104020204" pitchFamily="34" charset="0"/>
            </a:rPr>
            <a:t>March</a:t>
          </a:r>
          <a:endParaRPr lang="en-US" dirty="0">
            <a:latin typeface="Abadi" panose="020B0604020104020204" pitchFamily="34" charset="0"/>
          </a:endParaRPr>
        </a:p>
      </dgm:t>
    </dgm:pt>
    <dgm:pt modelId="{E6150379-DABC-4E7F-9895-C1C06120C6A7}" type="parTrans" cxnId="{41ADBB4C-EE7A-452A-9D7D-091617BC18A3}">
      <dgm:prSet/>
      <dgm:spPr/>
      <dgm:t>
        <a:bodyPr/>
        <a:lstStyle/>
        <a:p>
          <a:endParaRPr lang="en-US"/>
        </a:p>
      </dgm:t>
    </dgm:pt>
    <dgm:pt modelId="{787ECD06-E315-4D36-AC48-8601D0B7F74C}" type="sibTrans" cxnId="{41ADBB4C-EE7A-452A-9D7D-091617BC18A3}">
      <dgm:prSet/>
      <dgm:spPr/>
      <dgm:t>
        <a:bodyPr/>
        <a:lstStyle/>
        <a:p>
          <a:endParaRPr lang="en-US"/>
        </a:p>
      </dgm:t>
    </dgm:pt>
    <dgm:pt modelId="{AC076AB7-04FE-4277-B8AF-EB2ECCCDDB6D}">
      <dgm:prSet custT="1"/>
      <dgm:spPr/>
      <dgm:t>
        <a:bodyPr/>
        <a:lstStyle/>
        <a:p>
          <a:r>
            <a:rPr lang="en-US" sz="1400" b="0" dirty="0">
              <a:latin typeface="Abadi" panose="020B0604020104020204" pitchFamily="34" charset="0"/>
              <a:cs typeface="Arial" charset="0"/>
            </a:rPr>
            <a:t>Student Data loaded to Nextera Admin for CBT ELA: February 24</a:t>
          </a:r>
          <a:r>
            <a:rPr lang="en-US" sz="1400" b="0" baseline="30000" dirty="0">
              <a:latin typeface="Abadi" panose="020B0604020104020204" pitchFamily="34" charset="0"/>
              <a:cs typeface="Arial" charset="0"/>
            </a:rPr>
            <a:t>th</a:t>
          </a:r>
          <a:endParaRPr lang="en-US" sz="1400" b="0" dirty="0">
            <a:solidFill>
              <a:prstClr val="black"/>
            </a:solidFill>
            <a:latin typeface="Abadi" panose="020B0604020104020204" pitchFamily="34" charset="0"/>
            <a:cs typeface="Arial" charset="0"/>
          </a:endParaRPr>
        </a:p>
      </dgm:t>
    </dgm:pt>
    <dgm:pt modelId="{C44BE9C5-2F82-4DF7-9078-E0D36AC700C7}" type="parTrans" cxnId="{ED6D47D2-C8A5-4DAF-B0A1-5C7BC48D18CE}">
      <dgm:prSet/>
      <dgm:spPr/>
      <dgm:t>
        <a:bodyPr/>
        <a:lstStyle/>
        <a:p>
          <a:endParaRPr lang="en-US"/>
        </a:p>
      </dgm:t>
    </dgm:pt>
    <dgm:pt modelId="{AC1EBEFC-B859-48E7-9DBD-8A3B8F310A58}" type="sibTrans" cxnId="{ED6D47D2-C8A5-4DAF-B0A1-5C7BC48D18CE}">
      <dgm:prSet/>
      <dgm:spPr/>
      <dgm:t>
        <a:bodyPr/>
        <a:lstStyle/>
        <a:p>
          <a:endParaRPr lang="en-US"/>
        </a:p>
      </dgm:t>
    </dgm:pt>
    <dgm:pt modelId="{157BE2E9-4CF0-4DE2-B5A3-194B211B547F}">
      <dgm:prSet custT="1"/>
      <dgm:spPr/>
      <dgm:t>
        <a:bodyPr/>
        <a:lstStyle/>
        <a:p>
          <a:pPr>
            <a:buFont typeface="Arial" panose="020B0604020202020204" pitchFamily="34" charset="0"/>
            <a:buChar char="•"/>
          </a:pPr>
          <a:r>
            <a:rPr lang="en-US" sz="1400" b="0" dirty="0">
              <a:latin typeface="Abadi" panose="020B0604020104020204" pitchFamily="34" charset="0"/>
              <a:cs typeface="Arial" charset="0"/>
            </a:rPr>
            <a:t>Proctor &amp; Best Practices Webinar: March 3</a:t>
          </a:r>
          <a:r>
            <a:rPr lang="en-US" sz="1400" b="0" baseline="30000" dirty="0">
              <a:latin typeface="Abadi" panose="020B0604020104020204" pitchFamily="34" charset="0"/>
              <a:cs typeface="Arial" charset="0"/>
            </a:rPr>
            <a:t>rd</a:t>
          </a:r>
          <a:r>
            <a:rPr lang="en-US" sz="1400" b="0" dirty="0">
              <a:latin typeface="Abadi" panose="020B0604020104020204" pitchFamily="34" charset="0"/>
              <a:cs typeface="Arial" charset="0"/>
            </a:rPr>
            <a:t> </a:t>
          </a:r>
          <a:endParaRPr lang="en-US" sz="1400" b="0" dirty="0">
            <a:latin typeface="Abadi" panose="020B0604020104020204" pitchFamily="34" charset="0"/>
          </a:endParaRPr>
        </a:p>
      </dgm:t>
    </dgm:pt>
    <dgm:pt modelId="{7D87729B-A8B4-4FEF-B586-FD981695E792}" type="parTrans" cxnId="{91575170-F42E-4A8D-9D6F-1CB5AF3A1DD7}">
      <dgm:prSet/>
      <dgm:spPr/>
      <dgm:t>
        <a:bodyPr/>
        <a:lstStyle/>
        <a:p>
          <a:endParaRPr lang="en-US"/>
        </a:p>
      </dgm:t>
    </dgm:pt>
    <dgm:pt modelId="{6FA8DA4D-9573-4E15-B0BB-3155085F982F}" type="sibTrans" cxnId="{91575170-F42E-4A8D-9D6F-1CB5AF3A1DD7}">
      <dgm:prSet/>
      <dgm:spPr/>
      <dgm:t>
        <a:bodyPr/>
        <a:lstStyle/>
        <a:p>
          <a:endParaRPr lang="en-US"/>
        </a:p>
      </dgm:t>
    </dgm:pt>
    <dgm:pt modelId="{F02F7DBF-553B-4C82-A104-3DAB47E87413}">
      <dgm:prSet custT="1"/>
      <dgm:spPr/>
      <dgm:t>
        <a:bodyPr/>
        <a:lstStyle/>
        <a:p>
          <a:r>
            <a:rPr lang="en-US" sz="1400" b="0" dirty="0">
              <a:latin typeface="Abadi" panose="020B0604020104020204" pitchFamily="34" charset="0"/>
              <a:cs typeface="Arial" charset="0"/>
            </a:rPr>
            <a:t>ScorePoint Training Roadshows: March 4</a:t>
          </a:r>
          <a:r>
            <a:rPr lang="en-US" sz="1400" b="0" baseline="30000" dirty="0">
              <a:latin typeface="Abadi" panose="020B0604020104020204" pitchFamily="34" charset="0"/>
              <a:cs typeface="Arial" charset="0"/>
            </a:rPr>
            <a:t>th</a:t>
          </a:r>
          <a:r>
            <a:rPr lang="en-US" sz="1400" b="0" dirty="0">
              <a:latin typeface="Abadi" panose="020B0604020104020204" pitchFamily="34" charset="0"/>
              <a:cs typeface="Arial" charset="0"/>
            </a:rPr>
            <a:t> &amp; March 6</a:t>
          </a:r>
          <a:r>
            <a:rPr lang="en-US" sz="1400" b="0" baseline="30000" dirty="0">
              <a:latin typeface="Abadi" panose="020B0604020104020204" pitchFamily="34" charset="0"/>
              <a:cs typeface="Arial" charset="0"/>
            </a:rPr>
            <a:t>th</a:t>
          </a:r>
          <a:r>
            <a:rPr lang="en-US" sz="1400" b="0" dirty="0">
              <a:latin typeface="Abadi" panose="020B0604020104020204" pitchFamily="34" charset="0"/>
              <a:cs typeface="Arial" charset="0"/>
            </a:rPr>
            <a:t> </a:t>
          </a:r>
          <a:endParaRPr lang="en-US" sz="1400" b="0" dirty="0">
            <a:solidFill>
              <a:prstClr val="black"/>
            </a:solidFill>
            <a:latin typeface="Abadi" panose="020B0604020104020204" pitchFamily="34" charset="0"/>
            <a:cs typeface="Arial" charset="0"/>
          </a:endParaRPr>
        </a:p>
      </dgm:t>
    </dgm:pt>
    <dgm:pt modelId="{52BBFC8D-7B87-4882-8B5A-6612624EB129}" type="parTrans" cxnId="{7DE403AA-358C-42A9-8675-077E9C600987}">
      <dgm:prSet/>
      <dgm:spPr/>
      <dgm:t>
        <a:bodyPr/>
        <a:lstStyle/>
        <a:p>
          <a:endParaRPr lang="en-US"/>
        </a:p>
      </dgm:t>
    </dgm:pt>
    <dgm:pt modelId="{10AFA6C9-9A47-4DB9-AA8D-866CD3B7B994}" type="sibTrans" cxnId="{7DE403AA-358C-42A9-8675-077E9C600987}">
      <dgm:prSet/>
      <dgm:spPr/>
      <dgm:t>
        <a:bodyPr/>
        <a:lstStyle/>
        <a:p>
          <a:endParaRPr lang="en-US"/>
        </a:p>
      </dgm:t>
    </dgm:pt>
    <dgm:pt modelId="{4FB4AF46-9336-491D-9AC9-311DBB899F44}">
      <dgm:prSet custT="1"/>
      <dgm:spPr/>
      <dgm:t>
        <a:bodyPr/>
        <a:lstStyle/>
        <a:p>
          <a:r>
            <a:rPr lang="en-US" sz="1400" b="0" dirty="0">
              <a:latin typeface="Abadi" panose="020B0604020104020204" pitchFamily="34" charset="0"/>
              <a:cs typeface="Arial" charset="0"/>
            </a:rPr>
            <a:t>Statewide ScorePoint Webinar: March 9</a:t>
          </a:r>
          <a:r>
            <a:rPr lang="en-US" sz="1400" b="0" baseline="30000" dirty="0">
              <a:latin typeface="Abadi" panose="020B0604020104020204" pitchFamily="34" charset="0"/>
              <a:cs typeface="Arial" charset="0"/>
            </a:rPr>
            <a:t>th</a:t>
          </a:r>
          <a:r>
            <a:rPr lang="en-US" sz="1400" b="0" dirty="0">
              <a:latin typeface="Abadi" panose="020B0604020104020204" pitchFamily="34" charset="0"/>
              <a:cs typeface="Arial" charset="0"/>
            </a:rPr>
            <a:t> </a:t>
          </a:r>
        </a:p>
      </dgm:t>
    </dgm:pt>
    <dgm:pt modelId="{AA3C95E1-1F04-4D28-815E-686F6DB47EB3}" type="parTrans" cxnId="{931582FE-E39F-4EFE-A794-20753500593F}">
      <dgm:prSet/>
      <dgm:spPr/>
      <dgm:t>
        <a:bodyPr/>
        <a:lstStyle/>
        <a:p>
          <a:endParaRPr lang="en-US"/>
        </a:p>
      </dgm:t>
    </dgm:pt>
    <dgm:pt modelId="{B78D3E9B-DE8C-4DFF-A989-B953B58163A2}" type="sibTrans" cxnId="{931582FE-E39F-4EFE-A794-20753500593F}">
      <dgm:prSet/>
      <dgm:spPr/>
      <dgm:t>
        <a:bodyPr/>
        <a:lstStyle/>
        <a:p>
          <a:endParaRPr lang="en-US"/>
        </a:p>
      </dgm:t>
    </dgm:pt>
    <dgm:pt modelId="{7E537E1A-EB43-420E-9352-6EF5764E2F71}">
      <dgm:prSet custT="1"/>
      <dgm:spPr/>
      <dgm:t>
        <a:bodyPr/>
        <a:lstStyle/>
        <a:p>
          <a:r>
            <a:rPr lang="en-US" sz="1400" b="0" dirty="0">
              <a:latin typeface="Abadi" panose="020B0604020104020204" pitchFamily="34" charset="0"/>
              <a:cs typeface="Arial" charset="0"/>
            </a:rPr>
            <a:t>ELA Operational CBT: March 24</a:t>
          </a:r>
          <a:r>
            <a:rPr lang="en-US" sz="1400" b="0" baseline="30000" dirty="0">
              <a:latin typeface="Abadi" panose="020B0604020104020204" pitchFamily="34" charset="0"/>
              <a:cs typeface="Arial" charset="0"/>
            </a:rPr>
            <a:t>th</a:t>
          </a:r>
          <a:r>
            <a:rPr lang="en-US" sz="1400" b="0" dirty="0">
              <a:latin typeface="Abadi" panose="020B0604020104020204" pitchFamily="34" charset="0"/>
              <a:cs typeface="Arial" charset="0"/>
            </a:rPr>
            <a:t> -31</a:t>
          </a:r>
          <a:r>
            <a:rPr lang="en-US" sz="1400" b="0" baseline="30000" dirty="0">
              <a:latin typeface="Abadi" panose="020B0604020104020204" pitchFamily="34" charset="0"/>
              <a:cs typeface="Arial" charset="0"/>
            </a:rPr>
            <a:t>st</a:t>
          </a:r>
          <a:r>
            <a:rPr lang="en-US" sz="1400" b="0" dirty="0">
              <a:latin typeface="Abadi" panose="020B0604020104020204" pitchFamily="34" charset="0"/>
              <a:cs typeface="Arial" charset="0"/>
            </a:rPr>
            <a:t> </a:t>
          </a:r>
          <a:endParaRPr lang="en-US" sz="1400" b="0" dirty="0">
            <a:solidFill>
              <a:prstClr val="black"/>
            </a:solidFill>
            <a:latin typeface="Abadi" panose="020B0604020104020204" pitchFamily="34" charset="0"/>
            <a:cs typeface="Arial" charset="0"/>
          </a:endParaRPr>
        </a:p>
      </dgm:t>
    </dgm:pt>
    <dgm:pt modelId="{B84F0B6D-2FD7-4212-AEC7-2373E8CB1B08}" type="parTrans" cxnId="{9ADE6E14-298E-4E65-ABE9-4BBEC44AF1AC}">
      <dgm:prSet/>
      <dgm:spPr/>
      <dgm:t>
        <a:bodyPr/>
        <a:lstStyle/>
        <a:p>
          <a:endParaRPr lang="en-US"/>
        </a:p>
      </dgm:t>
    </dgm:pt>
    <dgm:pt modelId="{4BC64F65-96B2-498E-9B51-EE1CBCC69AA6}" type="sibTrans" cxnId="{9ADE6E14-298E-4E65-ABE9-4BBEC44AF1AC}">
      <dgm:prSet/>
      <dgm:spPr/>
      <dgm:t>
        <a:bodyPr/>
        <a:lstStyle/>
        <a:p>
          <a:endParaRPr lang="en-US"/>
        </a:p>
      </dgm:t>
    </dgm:pt>
    <dgm:pt modelId="{56EB424B-B6F9-44C1-957F-DF0994141C7A}">
      <dgm:prSet custT="1"/>
      <dgm:spPr/>
      <dgm:t>
        <a:bodyPr/>
        <a:lstStyle/>
        <a:p>
          <a:r>
            <a:rPr lang="en-US" sz="1400" b="0" dirty="0">
              <a:latin typeface="Abadi" panose="020B0604020104020204" pitchFamily="34" charset="0"/>
              <a:cs typeface="Arial" charset="0"/>
            </a:rPr>
            <a:t>Student Data loaded to Nextera Admin for CBT Math: March 23</a:t>
          </a:r>
          <a:r>
            <a:rPr lang="en-US" sz="1400" b="0" baseline="30000" dirty="0">
              <a:latin typeface="Abadi" panose="020B0604020104020204" pitchFamily="34" charset="0"/>
              <a:cs typeface="Arial" charset="0"/>
            </a:rPr>
            <a:t>rd</a:t>
          </a:r>
          <a:r>
            <a:rPr lang="en-US" sz="1400" b="0" dirty="0">
              <a:latin typeface="Abadi" panose="020B0604020104020204" pitchFamily="34" charset="0"/>
              <a:cs typeface="Arial" charset="0"/>
            </a:rPr>
            <a:t> </a:t>
          </a:r>
          <a:endParaRPr lang="en-US" sz="1400" b="0" dirty="0">
            <a:solidFill>
              <a:prstClr val="black"/>
            </a:solidFill>
            <a:latin typeface="Abadi" panose="020B0604020104020204" pitchFamily="34" charset="0"/>
            <a:cs typeface="Arial" charset="0"/>
          </a:endParaRPr>
        </a:p>
      </dgm:t>
    </dgm:pt>
    <dgm:pt modelId="{C02C20AB-22E7-48BF-8033-8ECC3B672485}" type="parTrans" cxnId="{8830B302-5782-4FDF-868C-92A949CF43C8}">
      <dgm:prSet/>
      <dgm:spPr/>
      <dgm:t>
        <a:bodyPr/>
        <a:lstStyle/>
        <a:p>
          <a:endParaRPr lang="en-US"/>
        </a:p>
      </dgm:t>
    </dgm:pt>
    <dgm:pt modelId="{4534F19E-EA8D-484B-8276-8A44AD6CB8DA}" type="sibTrans" cxnId="{8830B302-5782-4FDF-868C-92A949CF43C8}">
      <dgm:prSet/>
      <dgm:spPr/>
      <dgm:t>
        <a:bodyPr/>
        <a:lstStyle/>
        <a:p>
          <a:endParaRPr lang="en-US"/>
        </a:p>
      </dgm:t>
    </dgm:pt>
    <dgm:pt modelId="{4621BC4D-ADB3-4916-9CD1-215A4DFC7663}">
      <dgm:prSet custT="1"/>
      <dgm:spPr/>
      <dgm:t>
        <a:bodyPr/>
        <a:lstStyle/>
        <a:p>
          <a:pPr>
            <a:buFont typeface="Arial" panose="020B0604020202020204" pitchFamily="34" charset="0"/>
            <a:buChar char="•"/>
          </a:pPr>
          <a:r>
            <a:rPr lang="en-US" sz="1400" b="0" dirty="0">
              <a:latin typeface="Abadi" panose="020B0604020104020204" pitchFamily="34" charset="0"/>
              <a:cs typeface="Arial" charset="0"/>
            </a:rPr>
            <a:t>ELA Scoring: March 30</a:t>
          </a:r>
          <a:r>
            <a:rPr lang="en-US" sz="1400" b="0" baseline="30000" dirty="0">
              <a:latin typeface="Abadi" panose="020B0604020104020204" pitchFamily="34" charset="0"/>
              <a:cs typeface="Arial" charset="0"/>
            </a:rPr>
            <a:t>th</a:t>
          </a:r>
          <a:r>
            <a:rPr lang="en-US" sz="1400" b="0" dirty="0">
              <a:latin typeface="Abadi" panose="020B0604020104020204" pitchFamily="34" charset="0"/>
              <a:cs typeface="Arial" charset="0"/>
            </a:rPr>
            <a:t>-April 9</a:t>
          </a:r>
          <a:r>
            <a:rPr lang="en-US" sz="1400" b="0" baseline="30000" dirty="0">
              <a:latin typeface="Abadi" panose="020B0604020104020204" pitchFamily="34" charset="0"/>
              <a:cs typeface="Arial" charset="0"/>
            </a:rPr>
            <a:t>th</a:t>
          </a:r>
          <a:r>
            <a:rPr lang="en-US" sz="1400" b="0" dirty="0">
              <a:latin typeface="Abadi" panose="020B0604020104020204" pitchFamily="34" charset="0"/>
              <a:cs typeface="Arial" charset="0"/>
            </a:rPr>
            <a:t> </a:t>
          </a:r>
          <a:endParaRPr lang="en-US" sz="1400" b="0" dirty="0">
            <a:latin typeface="Abadi" panose="020B0604020104020204" pitchFamily="34" charset="0"/>
          </a:endParaRPr>
        </a:p>
      </dgm:t>
    </dgm:pt>
    <dgm:pt modelId="{8D1B8F2D-D2B3-4265-9CB3-F06BA331C422}" type="parTrans" cxnId="{39333F2D-914A-40AF-9D84-135331C3FCA0}">
      <dgm:prSet/>
      <dgm:spPr/>
      <dgm:t>
        <a:bodyPr/>
        <a:lstStyle/>
        <a:p>
          <a:endParaRPr lang="en-US"/>
        </a:p>
      </dgm:t>
    </dgm:pt>
    <dgm:pt modelId="{4BA24B7B-7545-4E8D-A455-98A6FC204B07}" type="sibTrans" cxnId="{39333F2D-914A-40AF-9D84-135331C3FCA0}">
      <dgm:prSet/>
      <dgm:spPr/>
      <dgm:t>
        <a:bodyPr/>
        <a:lstStyle/>
        <a:p>
          <a:endParaRPr lang="en-US"/>
        </a:p>
      </dgm:t>
    </dgm:pt>
    <dgm:pt modelId="{2CFC7213-5DE7-47AD-8A97-EC2CEFD7B155}">
      <dgm:prSet custT="1"/>
      <dgm:spPr/>
      <dgm:t>
        <a:bodyPr/>
        <a:lstStyle/>
        <a:p>
          <a:r>
            <a:rPr lang="en-US" sz="1400" b="0" dirty="0">
              <a:latin typeface="Abadi" panose="020B0604020104020204" pitchFamily="34" charset="0"/>
              <a:cs typeface="Arial" charset="0"/>
            </a:rPr>
            <a:t>Math Operational CBT: April 20</a:t>
          </a:r>
          <a:r>
            <a:rPr lang="en-US" sz="1400" b="0" baseline="30000" dirty="0">
              <a:latin typeface="Abadi" panose="020B0604020104020204" pitchFamily="34" charset="0"/>
              <a:cs typeface="Arial" charset="0"/>
            </a:rPr>
            <a:t>th</a:t>
          </a:r>
          <a:r>
            <a:rPr lang="en-US" sz="1400" b="0" dirty="0">
              <a:latin typeface="Abadi" panose="020B0604020104020204" pitchFamily="34" charset="0"/>
              <a:cs typeface="Arial" charset="0"/>
            </a:rPr>
            <a:t> – 27</a:t>
          </a:r>
          <a:r>
            <a:rPr lang="en-US" sz="1400" b="0" baseline="30000" dirty="0">
              <a:latin typeface="Abadi" panose="020B0604020104020204" pitchFamily="34" charset="0"/>
              <a:cs typeface="Arial" charset="0"/>
            </a:rPr>
            <a:t>th</a:t>
          </a:r>
          <a:endParaRPr lang="en-US" sz="1400" b="0" dirty="0">
            <a:solidFill>
              <a:prstClr val="black"/>
            </a:solidFill>
            <a:latin typeface="Abadi" panose="020B0604020104020204" pitchFamily="34" charset="0"/>
            <a:cs typeface="Arial" charset="0"/>
          </a:endParaRPr>
        </a:p>
      </dgm:t>
    </dgm:pt>
    <dgm:pt modelId="{53AAD6BA-2454-4B25-8F33-F130E5A8491A}" type="parTrans" cxnId="{D8E00C99-BCA8-4B64-A92C-9C9B76540E36}">
      <dgm:prSet/>
      <dgm:spPr/>
      <dgm:t>
        <a:bodyPr/>
        <a:lstStyle/>
        <a:p>
          <a:endParaRPr lang="en-US"/>
        </a:p>
      </dgm:t>
    </dgm:pt>
    <dgm:pt modelId="{D93DA599-DA08-4776-8A43-F6C4DA4D4E28}" type="sibTrans" cxnId="{D8E00C99-BCA8-4B64-A92C-9C9B76540E36}">
      <dgm:prSet/>
      <dgm:spPr/>
      <dgm:t>
        <a:bodyPr/>
        <a:lstStyle/>
        <a:p>
          <a:endParaRPr lang="en-US"/>
        </a:p>
      </dgm:t>
    </dgm:pt>
    <dgm:pt modelId="{C22B894F-FC1D-411E-AA25-DCE4B929041C}">
      <dgm:prSet custT="1"/>
      <dgm:spPr/>
      <dgm: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1" dirty="0">
              <a:latin typeface="Abadi" panose="020B0604020104020204" pitchFamily="34" charset="0"/>
            </a:rPr>
            <a:t>May</a:t>
          </a:r>
        </a:p>
        <a:p>
          <a:pPr marL="57150" lvl="1" indent="0" defTabSz="400050">
            <a:lnSpc>
              <a:spcPct val="90000"/>
            </a:lnSpc>
            <a:spcBef>
              <a:spcPct val="0"/>
            </a:spcBef>
            <a:spcAft>
              <a:spcPct val="15000"/>
            </a:spcAft>
            <a:buFont typeface="Arial" panose="020B0604020202020204" pitchFamily="34" charset="0"/>
            <a:buChar char="•"/>
          </a:pPr>
          <a:r>
            <a:rPr lang="en-US" sz="1400" b="0" dirty="0">
              <a:latin typeface="Abadi" panose="020B0604020104020204" pitchFamily="34" charset="0"/>
              <a:cs typeface="Arial" charset="0"/>
            </a:rPr>
            <a:t>Math Scoring: April 24</a:t>
          </a:r>
          <a:r>
            <a:rPr lang="en-US" sz="1400" b="0" baseline="30000" dirty="0">
              <a:latin typeface="Abadi" panose="020B0604020104020204" pitchFamily="34" charset="0"/>
              <a:cs typeface="Arial" charset="0"/>
            </a:rPr>
            <a:t>th</a:t>
          </a:r>
          <a:r>
            <a:rPr lang="en-US" sz="1400" b="0" dirty="0">
              <a:latin typeface="Abadi" panose="020B0604020104020204" pitchFamily="34" charset="0"/>
              <a:cs typeface="Arial" charset="0"/>
            </a:rPr>
            <a:t>–May 6</a:t>
          </a:r>
          <a:r>
            <a:rPr lang="en-US" sz="1400" b="0" baseline="30000" dirty="0">
              <a:latin typeface="Abadi" panose="020B0604020104020204" pitchFamily="34" charset="0"/>
              <a:cs typeface="Arial" charset="0"/>
            </a:rPr>
            <a:t>th</a:t>
          </a:r>
          <a:r>
            <a:rPr lang="en-US" sz="1400" b="0" dirty="0">
              <a:latin typeface="Abadi" panose="020B0604020104020204" pitchFamily="34" charset="0"/>
              <a:cs typeface="Arial" charset="0"/>
            </a:rPr>
            <a:t> </a:t>
          </a:r>
          <a:endParaRPr lang="en-US" sz="1400" b="0" dirty="0">
            <a:latin typeface="Abadi" panose="020B0604020104020204" pitchFamily="34" charset="0"/>
          </a:endParaRPr>
        </a:p>
      </dgm:t>
    </dgm:pt>
    <dgm:pt modelId="{DC09EBA1-FCFB-4210-A0DA-DDF034C0B069}" type="parTrans" cxnId="{F6A27111-6987-4CB8-8164-376C1DFF052A}">
      <dgm:prSet/>
      <dgm:spPr/>
      <dgm:t>
        <a:bodyPr/>
        <a:lstStyle/>
        <a:p>
          <a:endParaRPr lang="en-US"/>
        </a:p>
      </dgm:t>
    </dgm:pt>
    <dgm:pt modelId="{272295D0-D810-42D7-8239-08F21CEABD01}" type="sibTrans" cxnId="{F6A27111-6987-4CB8-8164-376C1DFF052A}">
      <dgm:prSet/>
      <dgm:spPr/>
      <dgm:t>
        <a:bodyPr/>
        <a:lstStyle/>
        <a:p>
          <a:endParaRPr lang="en-US"/>
        </a:p>
      </dgm:t>
    </dgm:pt>
    <dgm:pt modelId="{CF6A124B-EED3-4A8D-87EF-A4E456B6C5FA}">
      <dgm:prSet custT="1"/>
      <dgm:spPr/>
      <dgm:t>
        <a:bodyPr/>
        <a:lstStyle/>
        <a:p>
          <a:pPr marL="57150" lvl="1" indent="0" defTabSz="400050">
            <a:lnSpc>
              <a:spcPct val="90000"/>
            </a:lnSpc>
            <a:spcBef>
              <a:spcPct val="0"/>
            </a:spcBef>
            <a:spcAft>
              <a:spcPct val="15000"/>
            </a:spcAft>
          </a:pPr>
          <a:r>
            <a:rPr lang="en-US" sz="1400" b="0" dirty="0">
              <a:latin typeface="Abadi" panose="020B0604020104020204" pitchFamily="34" charset="0"/>
              <a:cs typeface="Arial" charset="0"/>
            </a:rPr>
            <a:t>Lessons Learned from Operational CBT: May </a:t>
          </a:r>
          <a:endParaRPr lang="en-US" sz="1400" b="0" dirty="0">
            <a:solidFill>
              <a:prstClr val="black"/>
            </a:solidFill>
            <a:latin typeface="Abadi" panose="020B0604020104020204" pitchFamily="34" charset="0"/>
            <a:cs typeface="Arial" charset="0"/>
          </a:endParaRPr>
        </a:p>
      </dgm:t>
    </dgm:pt>
    <dgm:pt modelId="{39418DB5-CC7A-4B1C-B8DB-518188449387}" type="parTrans" cxnId="{055746C8-F814-451D-B2BB-F74032FB5A23}">
      <dgm:prSet/>
      <dgm:spPr/>
      <dgm:t>
        <a:bodyPr/>
        <a:lstStyle/>
        <a:p>
          <a:endParaRPr lang="en-US"/>
        </a:p>
      </dgm:t>
    </dgm:pt>
    <dgm:pt modelId="{8524FA9B-2AE7-4F3E-8289-FAC55B265E07}" type="sibTrans" cxnId="{055746C8-F814-451D-B2BB-F74032FB5A23}">
      <dgm:prSet/>
      <dgm:spPr/>
      <dgm:t>
        <a:bodyPr/>
        <a:lstStyle/>
        <a:p>
          <a:endParaRPr lang="en-US"/>
        </a:p>
      </dgm:t>
    </dgm:pt>
    <dgm:pt modelId="{C4BD0088-93AE-4EB4-B6D6-3BE06902D8B3}">
      <dgm:prSet custT="1"/>
      <dgm:spPr/>
      <dgm:t>
        <a:bodyPr/>
        <a:lstStyle/>
        <a:p>
          <a:pPr marL="57150" lvl="1" indent="0" defTabSz="400050">
            <a:lnSpc>
              <a:spcPct val="90000"/>
            </a:lnSpc>
            <a:spcBef>
              <a:spcPct val="0"/>
            </a:spcBef>
            <a:spcAft>
              <a:spcPct val="15000"/>
            </a:spcAft>
          </a:pPr>
          <a:r>
            <a:rPr lang="en-US" sz="1400" b="0" dirty="0">
              <a:latin typeface="Abadi" panose="020B0604020104020204" pitchFamily="34" charset="0"/>
              <a:cs typeface="Arial" charset="0"/>
            </a:rPr>
            <a:t>CBT &amp; PBT Field Tests: May-June</a:t>
          </a:r>
          <a:endParaRPr lang="en-US" sz="1400" b="0" dirty="0">
            <a:solidFill>
              <a:prstClr val="black"/>
            </a:solidFill>
            <a:latin typeface="Abadi" panose="020B0604020104020204" pitchFamily="34" charset="0"/>
            <a:cs typeface="Arial" charset="0"/>
          </a:endParaRPr>
        </a:p>
      </dgm:t>
    </dgm:pt>
    <dgm:pt modelId="{4AB65A2C-5E7A-449A-B91E-337D02F3B770}" type="parTrans" cxnId="{9929F224-AD28-4674-837F-E3C2C23600C6}">
      <dgm:prSet/>
      <dgm:spPr/>
      <dgm:t>
        <a:bodyPr/>
        <a:lstStyle/>
        <a:p>
          <a:endParaRPr lang="en-US"/>
        </a:p>
      </dgm:t>
    </dgm:pt>
    <dgm:pt modelId="{8EAD3842-152F-4335-B7AC-6E2EDA41B7ED}" type="sibTrans" cxnId="{9929F224-AD28-4674-837F-E3C2C23600C6}">
      <dgm:prSet/>
      <dgm:spPr/>
      <dgm:t>
        <a:bodyPr/>
        <a:lstStyle/>
        <a:p>
          <a:endParaRPr lang="en-US"/>
        </a:p>
      </dgm:t>
    </dgm:pt>
    <dgm:pt modelId="{899F0406-22B8-43E5-A52D-1C17651D2CE2}">
      <dgm:prSet custT="1"/>
      <dgm:spPr/>
      <dgm:t>
        <a:bodyPr/>
        <a:lstStyle/>
        <a:p>
          <a:pPr marL="114300" indent="0">
            <a:buFont typeface="Arial" panose="020B0604020202020204" pitchFamily="34" charset="0"/>
            <a:buChar char="•"/>
          </a:pPr>
          <a:r>
            <a:rPr lang="en-US" sz="1400" b="0" dirty="0">
              <a:latin typeface="Abadi" panose="020B0604020104020204" pitchFamily="34" charset="0"/>
              <a:cs typeface="Arial" charset="0"/>
            </a:rPr>
            <a:t>Statewide CBT Simulation: January 28</a:t>
          </a:r>
          <a:r>
            <a:rPr lang="en-US" sz="1400" b="0" baseline="30000" dirty="0">
              <a:latin typeface="Abadi" panose="020B0604020104020204" pitchFamily="34" charset="0"/>
              <a:cs typeface="Arial" charset="0"/>
            </a:rPr>
            <a:t>th</a:t>
          </a:r>
          <a:r>
            <a:rPr lang="en-US" sz="1400" b="0" dirty="0">
              <a:latin typeface="Abadi" panose="020B0604020104020204" pitchFamily="34" charset="0"/>
              <a:cs typeface="Arial" charset="0"/>
            </a:rPr>
            <a:t> &amp; February 11</a:t>
          </a:r>
          <a:r>
            <a:rPr lang="en-US" sz="1400" b="0" baseline="30000" dirty="0">
              <a:latin typeface="Abadi" panose="020B0604020104020204" pitchFamily="34" charset="0"/>
              <a:cs typeface="Arial" charset="0"/>
            </a:rPr>
            <a:t>th</a:t>
          </a:r>
          <a:r>
            <a:rPr lang="en-US" sz="1400" b="0" dirty="0">
              <a:latin typeface="Abadi" panose="020B0604020104020204" pitchFamily="34" charset="0"/>
              <a:cs typeface="Arial" charset="0"/>
            </a:rPr>
            <a:t>  </a:t>
          </a:r>
        </a:p>
      </dgm:t>
    </dgm:pt>
    <dgm:pt modelId="{907874E6-30A8-489E-9161-C1E6ADFFAB4A}" type="sibTrans" cxnId="{05544373-9B79-4F11-9137-7C41A9A33D85}">
      <dgm:prSet/>
      <dgm:spPr/>
      <dgm:t>
        <a:bodyPr/>
        <a:lstStyle/>
        <a:p>
          <a:endParaRPr lang="en-US"/>
        </a:p>
      </dgm:t>
    </dgm:pt>
    <dgm:pt modelId="{7C719943-5AC2-4F76-9B7E-8C1E53F8F2CE}" type="parTrans" cxnId="{05544373-9B79-4F11-9137-7C41A9A33D85}">
      <dgm:prSet/>
      <dgm:spPr/>
      <dgm:t>
        <a:bodyPr/>
        <a:lstStyle/>
        <a:p>
          <a:endParaRPr lang="en-US"/>
        </a:p>
      </dgm:t>
    </dgm:pt>
    <dgm:pt modelId="{091F5604-01E7-4080-B806-F095B0E7C3C1}" type="pres">
      <dgm:prSet presAssocID="{CF707EBE-C826-46B1-964E-E935E652970F}" presName="Name0" presStyleCnt="0">
        <dgm:presLayoutVars>
          <dgm:dir/>
          <dgm:resizeHandles val="exact"/>
        </dgm:presLayoutVars>
      </dgm:prSet>
      <dgm:spPr/>
    </dgm:pt>
    <dgm:pt modelId="{561FF907-B83D-4DF0-A2D4-9DBFFF27B040}" type="pres">
      <dgm:prSet presAssocID="{7D5685FB-7AA6-43D8-BCB9-76846A3C5460}" presName="composite" presStyleCnt="0"/>
      <dgm:spPr/>
    </dgm:pt>
    <dgm:pt modelId="{C4AF40F5-CAEF-4462-96FD-358F0590C2CF}" type="pres">
      <dgm:prSet presAssocID="{7D5685FB-7AA6-43D8-BCB9-76846A3C5460}" presName="bgChev" presStyleLbl="node1" presStyleIdx="0" presStyleCnt="5" custLinFactY="-131193" custLinFactNeighborX="12537" custLinFactNeighborY="-200000"/>
      <dgm:spPr/>
    </dgm:pt>
    <dgm:pt modelId="{05145F10-D4FA-47F5-8F9C-989DB5048A49}" type="pres">
      <dgm:prSet presAssocID="{7D5685FB-7AA6-43D8-BCB9-76846A3C5460}" presName="txNode" presStyleLbl="fgAcc1" presStyleIdx="0" presStyleCnt="5" custScaleX="118444" custScaleY="456811" custLinFactNeighborX="-5785" custLinFactNeighborY="-50519">
        <dgm:presLayoutVars>
          <dgm:bulletEnabled val="1"/>
        </dgm:presLayoutVars>
      </dgm:prSet>
      <dgm:spPr/>
    </dgm:pt>
    <dgm:pt modelId="{0FCBC448-6175-4739-9A9E-76A38E712B10}" type="pres">
      <dgm:prSet presAssocID="{10FD2F7A-3AA2-43D5-86BF-DBA9A32E5295}" presName="compositeSpace" presStyleCnt="0"/>
      <dgm:spPr/>
    </dgm:pt>
    <dgm:pt modelId="{1C0C8859-483E-4516-811A-63BE4810D7A1}" type="pres">
      <dgm:prSet presAssocID="{824ED2B3-8C65-4F7F-8928-C6090407E83E}" presName="composite" presStyleCnt="0"/>
      <dgm:spPr/>
    </dgm:pt>
    <dgm:pt modelId="{B6E2AA3A-0CBF-4320-9119-244CB8FED392}" type="pres">
      <dgm:prSet presAssocID="{824ED2B3-8C65-4F7F-8928-C6090407E83E}" presName="bgChev" presStyleLbl="node1" presStyleIdx="1" presStyleCnt="5" custLinFactY="-135971" custLinFactNeighborX="-2475" custLinFactNeighborY="-200000"/>
      <dgm:spPr/>
    </dgm:pt>
    <dgm:pt modelId="{07F9C16E-235A-4D4C-A0E5-506A67397FD9}" type="pres">
      <dgm:prSet presAssocID="{824ED2B3-8C65-4F7F-8928-C6090407E83E}" presName="txNode" presStyleLbl="fgAcc1" presStyleIdx="1" presStyleCnt="5" custScaleX="118404" custScaleY="532402" custLinFactNeighborX="-26320" custLinFactNeighborY="-9463">
        <dgm:presLayoutVars>
          <dgm:bulletEnabled val="1"/>
        </dgm:presLayoutVars>
      </dgm:prSet>
      <dgm:spPr/>
    </dgm:pt>
    <dgm:pt modelId="{05C09C41-E9E1-4BE8-9AE0-7A5E7D8837A7}" type="pres">
      <dgm:prSet presAssocID="{EB334A95-0553-4FD3-AEED-3E1E99FCF546}" presName="compositeSpace" presStyleCnt="0"/>
      <dgm:spPr/>
    </dgm:pt>
    <dgm:pt modelId="{EF733B07-D17B-42EB-8F67-9BC979BC3C26}" type="pres">
      <dgm:prSet presAssocID="{BCB247BC-67D1-42D7-9BD7-9E553B715885}" presName="composite" presStyleCnt="0"/>
      <dgm:spPr/>
    </dgm:pt>
    <dgm:pt modelId="{29EC2DBB-A96C-4A41-8E48-D499665B5876}" type="pres">
      <dgm:prSet presAssocID="{BCB247BC-67D1-42D7-9BD7-9E553B715885}" presName="bgChev" presStyleLbl="node1" presStyleIdx="2" presStyleCnt="5" custLinFactY="-135579" custLinFactNeighborX="-1980" custLinFactNeighborY="-200000"/>
      <dgm:spPr/>
    </dgm:pt>
    <dgm:pt modelId="{EF407B60-C9FB-44AD-BC6F-EE4997970E02}" type="pres">
      <dgm:prSet presAssocID="{BCB247BC-67D1-42D7-9BD7-9E553B715885}" presName="txNode" presStyleLbl="fgAcc1" presStyleIdx="2" presStyleCnt="5" custScaleX="184076" custScaleY="743065" custLinFactNeighborX="-20202" custLinFactNeighborY="65815">
        <dgm:presLayoutVars>
          <dgm:bulletEnabled val="1"/>
        </dgm:presLayoutVars>
      </dgm:prSet>
      <dgm:spPr/>
    </dgm:pt>
    <dgm:pt modelId="{545F5545-7099-48D9-99AB-6C0FFD07C533}" type="pres">
      <dgm:prSet presAssocID="{787ECD06-E315-4D36-AC48-8601D0B7F74C}" presName="compositeSpace" presStyleCnt="0"/>
      <dgm:spPr/>
    </dgm:pt>
    <dgm:pt modelId="{852A6C2C-35DA-4985-8DA8-F129FAAF2F6B}" type="pres">
      <dgm:prSet presAssocID="{6177B927-73D7-4A8E-A3A2-35C9A63B0D39}" presName="composite" presStyleCnt="0"/>
      <dgm:spPr/>
    </dgm:pt>
    <dgm:pt modelId="{7029A317-DA54-4E55-8D14-C83E4BB37F08}" type="pres">
      <dgm:prSet presAssocID="{6177B927-73D7-4A8E-A3A2-35C9A63B0D39}" presName="bgChev" presStyleLbl="node1" presStyleIdx="3" presStyleCnt="5" custLinFactY="-130145" custLinFactNeighborX="-12492" custLinFactNeighborY="-200000"/>
      <dgm:spPr/>
    </dgm:pt>
    <dgm:pt modelId="{97DF1D20-0591-4AE9-8E11-91BC284B41C7}" type="pres">
      <dgm:prSet presAssocID="{6177B927-73D7-4A8E-A3A2-35C9A63B0D39}" presName="txNode" presStyleLbl="fgAcc1" presStyleIdx="3" presStyleCnt="5" custScaleX="126463" custScaleY="346419" custLinFactY="-14523" custLinFactNeighborX="-33844" custLinFactNeighborY="-100000">
        <dgm:presLayoutVars>
          <dgm:bulletEnabled val="1"/>
        </dgm:presLayoutVars>
      </dgm:prSet>
      <dgm:spPr/>
    </dgm:pt>
    <dgm:pt modelId="{F1CCF70E-6980-4C5A-AB61-56B6DC57BB04}" type="pres">
      <dgm:prSet presAssocID="{C3EE0F2D-BC40-4E8E-9A31-74251715E9FC}" presName="compositeSpace" presStyleCnt="0"/>
      <dgm:spPr/>
    </dgm:pt>
    <dgm:pt modelId="{A44DE7BE-A9C1-4DDB-ACDB-E1A383B097A3}" type="pres">
      <dgm:prSet presAssocID="{C22B894F-FC1D-411E-AA25-DCE4B929041C}" presName="composite" presStyleCnt="0"/>
      <dgm:spPr/>
    </dgm:pt>
    <dgm:pt modelId="{19FACC4C-6355-47DB-86B0-A0F05DCDB1B3}" type="pres">
      <dgm:prSet presAssocID="{C22B894F-FC1D-411E-AA25-DCE4B929041C}" presName="bgChev" presStyleLbl="node1" presStyleIdx="4" presStyleCnt="5" custLinFactY="-141414" custLinFactNeighborX="-17208" custLinFactNeighborY="-200000"/>
      <dgm:spPr/>
    </dgm:pt>
    <dgm:pt modelId="{37E6912A-9BE0-4232-A07B-2F245CEB556E}" type="pres">
      <dgm:prSet presAssocID="{C22B894F-FC1D-411E-AA25-DCE4B929041C}" presName="txNode" presStyleLbl="fgAcc1" presStyleIdx="4" presStyleCnt="5" custScaleX="160543" custScaleY="344537" custLinFactY="-11136" custLinFactNeighborX="-28592" custLinFactNeighborY="-100000">
        <dgm:presLayoutVars>
          <dgm:bulletEnabled val="1"/>
        </dgm:presLayoutVars>
      </dgm:prSet>
      <dgm:spPr/>
    </dgm:pt>
  </dgm:ptLst>
  <dgm:cxnLst>
    <dgm:cxn modelId="{8830B302-5782-4FDF-868C-92A949CF43C8}" srcId="{BCB247BC-67D1-42D7-9BD7-9E553B715885}" destId="{56EB424B-B6F9-44C1-957F-DF0994141C7A}" srcOrd="4" destOrd="0" parTransId="{C02C20AB-22E7-48BF-8033-8ECC3B672485}" sibTransId="{4534F19E-EA8D-484B-8276-8A44AD6CB8DA}"/>
    <dgm:cxn modelId="{DD17450C-29AB-413B-A42B-E5AF45F64096}" srcId="{824ED2B3-8C65-4F7F-8928-C6090407E83E}" destId="{996B5979-E328-4EFC-973C-DECAF82D4240}" srcOrd="0" destOrd="0" parTransId="{8D45183D-5472-4A92-96E2-71AE468CF7E4}" sibTransId="{E03230C0-AE84-49BC-979B-4F9E0973819B}"/>
    <dgm:cxn modelId="{F6A27111-6987-4CB8-8164-376C1DFF052A}" srcId="{CF707EBE-C826-46B1-964E-E935E652970F}" destId="{C22B894F-FC1D-411E-AA25-DCE4B929041C}" srcOrd="4" destOrd="0" parTransId="{DC09EBA1-FCFB-4210-A0DA-DDF034C0B069}" sibTransId="{272295D0-D810-42D7-8239-08F21CEABD01}"/>
    <dgm:cxn modelId="{9ADE6E14-298E-4E65-ABE9-4BBEC44AF1AC}" srcId="{BCB247BC-67D1-42D7-9BD7-9E553B715885}" destId="{7E537E1A-EB43-420E-9352-6EF5764E2F71}" srcOrd="3" destOrd="0" parTransId="{B84F0B6D-2FD7-4212-AEC7-2373E8CB1B08}" sibTransId="{4BC64F65-96B2-498E-9B51-EE1CBCC69AA6}"/>
    <dgm:cxn modelId="{9929F224-AD28-4674-837F-E3C2C23600C6}" srcId="{C22B894F-FC1D-411E-AA25-DCE4B929041C}" destId="{C4BD0088-93AE-4EB4-B6D6-3BE06902D8B3}" srcOrd="1" destOrd="0" parTransId="{4AB65A2C-5E7A-449A-B91E-337D02F3B770}" sibTransId="{8EAD3842-152F-4335-B7AC-6E2EDA41B7ED}"/>
    <dgm:cxn modelId="{B0F0A127-B44F-4A57-8A44-7169CDF66BAD}" type="presOf" srcId="{C22B894F-FC1D-411E-AA25-DCE4B929041C}" destId="{37E6912A-9BE0-4232-A07B-2F245CEB556E}" srcOrd="0" destOrd="0" presId="urn:microsoft.com/office/officeart/2005/8/layout/chevronAccent+Icon"/>
    <dgm:cxn modelId="{03FA682B-B45F-4A0F-987C-AA48E44B5B5B}" type="presOf" srcId="{6177B927-73D7-4A8E-A3A2-35C9A63B0D39}" destId="{97DF1D20-0591-4AE9-8E11-91BC284B41C7}" srcOrd="0" destOrd="0" presId="urn:microsoft.com/office/officeart/2005/8/layout/chevronAccent+Icon"/>
    <dgm:cxn modelId="{39333F2D-914A-40AF-9D84-135331C3FCA0}" srcId="{6177B927-73D7-4A8E-A3A2-35C9A63B0D39}" destId="{4621BC4D-ADB3-4916-9CD1-215A4DFC7663}" srcOrd="0" destOrd="0" parTransId="{8D1B8F2D-D2B3-4265-9CB3-F06BA331C422}" sibTransId="{4BA24B7B-7545-4E8D-A455-98A6FC204B07}"/>
    <dgm:cxn modelId="{5FEF2A5D-D6E3-43FB-95DF-A483DEAD5481}" type="presOf" srcId="{157BE2E9-4CF0-4DE2-B5A3-194B211B547F}" destId="{EF407B60-C9FB-44AD-BC6F-EE4997970E02}" srcOrd="0" destOrd="1" presId="urn:microsoft.com/office/officeart/2005/8/layout/chevronAccent+Icon"/>
    <dgm:cxn modelId="{7BE9D543-4B70-4CCF-8682-5FD80F8B16E3}" type="presOf" srcId="{2CFC7213-5DE7-47AD-8A97-EC2CEFD7B155}" destId="{97DF1D20-0591-4AE9-8E11-91BC284B41C7}" srcOrd="0" destOrd="2" presId="urn:microsoft.com/office/officeart/2005/8/layout/chevronAccent+Icon"/>
    <dgm:cxn modelId="{41ADBB4C-EE7A-452A-9D7D-091617BC18A3}" srcId="{CF707EBE-C826-46B1-964E-E935E652970F}" destId="{BCB247BC-67D1-42D7-9BD7-9E553B715885}" srcOrd="2" destOrd="0" parTransId="{E6150379-DABC-4E7F-9895-C1C06120C6A7}" sibTransId="{787ECD06-E315-4D36-AC48-8601D0B7F74C}"/>
    <dgm:cxn modelId="{6B82B66D-B21A-416C-B88C-75BC9FCB62BC}" type="presOf" srcId="{824ED2B3-8C65-4F7F-8928-C6090407E83E}" destId="{07F9C16E-235A-4D4C-A0E5-506A67397FD9}" srcOrd="0" destOrd="0" presId="urn:microsoft.com/office/officeart/2005/8/layout/chevronAccent+Icon"/>
    <dgm:cxn modelId="{04A9F54E-1384-4D2D-8E4D-8996CAEEF82C}" type="presOf" srcId="{CF707EBE-C826-46B1-964E-E935E652970F}" destId="{091F5604-01E7-4080-B806-F095B0E7C3C1}" srcOrd="0" destOrd="0" presId="urn:microsoft.com/office/officeart/2005/8/layout/chevronAccent+Icon"/>
    <dgm:cxn modelId="{91575170-F42E-4A8D-9D6F-1CB5AF3A1DD7}" srcId="{BCB247BC-67D1-42D7-9BD7-9E553B715885}" destId="{157BE2E9-4CF0-4DE2-B5A3-194B211B547F}" srcOrd="0" destOrd="0" parTransId="{7D87729B-A8B4-4FEF-B586-FD981695E792}" sibTransId="{6FA8DA4D-9573-4E15-B0BB-3155085F982F}"/>
    <dgm:cxn modelId="{05544373-9B79-4F11-9137-7C41A9A33D85}" srcId="{7D5685FB-7AA6-43D8-BCB9-76846A3C5460}" destId="{899F0406-22B8-43E5-A52D-1C17651D2CE2}" srcOrd="1" destOrd="0" parTransId="{7C719943-5AC2-4F76-9B7E-8C1E53F8F2CE}" sibTransId="{907874E6-30A8-489E-9161-C1E6ADFFAB4A}"/>
    <dgm:cxn modelId="{F3507373-4C3F-4DB2-B2FA-F6168470CCDC}" type="presOf" srcId="{7E537E1A-EB43-420E-9352-6EF5764E2F71}" destId="{EF407B60-C9FB-44AD-BC6F-EE4997970E02}" srcOrd="0" destOrd="4" presId="urn:microsoft.com/office/officeart/2005/8/layout/chevronAccent+Icon"/>
    <dgm:cxn modelId="{45454276-5C1D-4A7B-8FAA-D3797F2C10CA}" type="presOf" srcId="{CF6A124B-EED3-4A8D-87EF-A4E456B6C5FA}" destId="{37E6912A-9BE0-4232-A07B-2F245CEB556E}" srcOrd="0" destOrd="1" presId="urn:microsoft.com/office/officeart/2005/8/layout/chevronAccent+Icon"/>
    <dgm:cxn modelId="{87051B58-BE6E-4F2E-BBF3-6F601C4007DA}" srcId="{CF707EBE-C826-46B1-964E-E935E652970F}" destId="{824ED2B3-8C65-4F7F-8928-C6090407E83E}" srcOrd="1" destOrd="0" parTransId="{41F7BFD3-D202-40CC-A0AC-1A9763DD3CAD}" sibTransId="{EB334A95-0553-4FD3-AEED-3E1E99FCF546}"/>
    <dgm:cxn modelId="{9ABD4E78-E52E-4378-ADD1-228030FC268B}" type="presOf" srcId="{D06633F6-82AB-4AEF-A920-845CBB2892F1}" destId="{05145F10-D4FA-47F5-8F9C-989DB5048A49}" srcOrd="0" destOrd="1" presId="urn:microsoft.com/office/officeart/2005/8/layout/chevronAccent+Icon"/>
    <dgm:cxn modelId="{17C25783-D30A-4D67-9AAF-8901BE80350F}" type="presOf" srcId="{C4BD0088-93AE-4EB4-B6D6-3BE06902D8B3}" destId="{37E6912A-9BE0-4232-A07B-2F245CEB556E}" srcOrd="0" destOrd="2" presId="urn:microsoft.com/office/officeart/2005/8/layout/chevronAccent+Icon"/>
    <dgm:cxn modelId="{57C0E98F-A871-4D82-A848-03C507684824}" srcId="{CF707EBE-C826-46B1-964E-E935E652970F}" destId="{6177B927-73D7-4A8E-A3A2-35C9A63B0D39}" srcOrd="3" destOrd="0" parTransId="{35A29801-1C53-4DC1-A804-A5362887F647}" sibTransId="{C3EE0F2D-BC40-4E8E-9A31-74251715E9FC}"/>
    <dgm:cxn modelId="{D8E00C99-BCA8-4B64-A92C-9C9B76540E36}" srcId="{6177B927-73D7-4A8E-A3A2-35C9A63B0D39}" destId="{2CFC7213-5DE7-47AD-8A97-EC2CEFD7B155}" srcOrd="1" destOrd="0" parTransId="{53AAD6BA-2454-4B25-8F33-F130E5A8491A}" sibTransId="{D93DA599-DA08-4776-8A43-F6C4DA4D4E28}"/>
    <dgm:cxn modelId="{93AB3B99-9C20-4C67-A66D-70DA60C1DB2D}" type="presOf" srcId="{7D5685FB-7AA6-43D8-BCB9-76846A3C5460}" destId="{05145F10-D4FA-47F5-8F9C-989DB5048A49}" srcOrd="0" destOrd="0" presId="urn:microsoft.com/office/officeart/2005/8/layout/chevronAccent+Icon"/>
    <dgm:cxn modelId="{A70E95A6-9D86-406C-963A-46BDFD01822A}" type="presOf" srcId="{996B5979-E328-4EFC-973C-DECAF82D4240}" destId="{07F9C16E-235A-4D4C-A0E5-506A67397FD9}" srcOrd="0" destOrd="1" presId="urn:microsoft.com/office/officeart/2005/8/layout/chevronAccent+Icon"/>
    <dgm:cxn modelId="{7DE403AA-358C-42A9-8675-077E9C600987}" srcId="{BCB247BC-67D1-42D7-9BD7-9E553B715885}" destId="{F02F7DBF-553B-4C82-A104-3DAB47E87413}" srcOrd="1" destOrd="0" parTransId="{52BBFC8D-7B87-4882-8B5A-6612624EB129}" sibTransId="{10AFA6C9-9A47-4DB9-AA8D-866CD3B7B994}"/>
    <dgm:cxn modelId="{A3DC3BB2-3B4E-462C-B411-E7B5805699E7}" type="presOf" srcId="{BCB247BC-67D1-42D7-9BD7-9E553B715885}" destId="{EF407B60-C9FB-44AD-BC6F-EE4997970E02}" srcOrd="0" destOrd="0" presId="urn:microsoft.com/office/officeart/2005/8/layout/chevronAccent+Icon"/>
    <dgm:cxn modelId="{18A563B4-73E2-4C21-AE89-EF6197EC8334}" type="presOf" srcId="{4FB4AF46-9336-491D-9AC9-311DBB899F44}" destId="{EF407B60-C9FB-44AD-BC6F-EE4997970E02}" srcOrd="0" destOrd="3" presId="urn:microsoft.com/office/officeart/2005/8/layout/chevronAccent+Icon"/>
    <dgm:cxn modelId="{9CA449BE-9A77-4A6E-9A9A-E5BC163F1048}" type="presOf" srcId="{899F0406-22B8-43E5-A52D-1C17651D2CE2}" destId="{05145F10-D4FA-47F5-8F9C-989DB5048A49}" srcOrd="0" destOrd="2" presId="urn:microsoft.com/office/officeart/2005/8/layout/chevronAccent+Icon"/>
    <dgm:cxn modelId="{055746C8-F814-451D-B2BB-F74032FB5A23}" srcId="{C22B894F-FC1D-411E-AA25-DCE4B929041C}" destId="{CF6A124B-EED3-4A8D-87EF-A4E456B6C5FA}" srcOrd="0" destOrd="0" parTransId="{39418DB5-CC7A-4B1C-B8DB-518188449387}" sibTransId="{8524FA9B-2AE7-4F3E-8289-FAC55B265E07}"/>
    <dgm:cxn modelId="{ED6D47D2-C8A5-4DAF-B0A1-5C7BC48D18CE}" srcId="{824ED2B3-8C65-4F7F-8928-C6090407E83E}" destId="{AC076AB7-04FE-4277-B8AF-EB2ECCCDDB6D}" srcOrd="1" destOrd="0" parTransId="{C44BE9C5-2F82-4DF7-9078-E0D36AC700C7}" sibTransId="{AC1EBEFC-B859-48E7-9DBD-8A3B8F310A58}"/>
    <dgm:cxn modelId="{FC4D70D6-A12C-41C0-A6F1-838FBEC3E1C3}" type="presOf" srcId="{F02F7DBF-553B-4C82-A104-3DAB47E87413}" destId="{EF407B60-C9FB-44AD-BC6F-EE4997970E02}" srcOrd="0" destOrd="2" presId="urn:microsoft.com/office/officeart/2005/8/layout/chevronAccent+Icon"/>
    <dgm:cxn modelId="{95B313DB-D7E2-4B07-9322-6FF569B46F24}" srcId="{CF707EBE-C826-46B1-964E-E935E652970F}" destId="{7D5685FB-7AA6-43D8-BCB9-76846A3C5460}" srcOrd="0" destOrd="0" parTransId="{D22E0C78-E377-473A-AAF1-DCE68C815FAC}" sibTransId="{10FD2F7A-3AA2-43D5-86BF-DBA9A32E5295}"/>
    <dgm:cxn modelId="{9AB83ADE-6DEC-4540-B72B-21D4D4963FE3}" type="presOf" srcId="{56EB424B-B6F9-44C1-957F-DF0994141C7A}" destId="{EF407B60-C9FB-44AD-BC6F-EE4997970E02}" srcOrd="0" destOrd="5" presId="urn:microsoft.com/office/officeart/2005/8/layout/chevronAccent+Icon"/>
    <dgm:cxn modelId="{8D6F0DE8-352F-4753-962B-C37ACB82BB90}" type="presOf" srcId="{AC076AB7-04FE-4277-B8AF-EB2ECCCDDB6D}" destId="{07F9C16E-235A-4D4C-A0E5-506A67397FD9}" srcOrd="0" destOrd="2" presId="urn:microsoft.com/office/officeart/2005/8/layout/chevronAccent+Icon"/>
    <dgm:cxn modelId="{F25409ED-FDEB-42CB-86A3-A39444D9AB71}" srcId="{7D5685FB-7AA6-43D8-BCB9-76846A3C5460}" destId="{D06633F6-82AB-4AEF-A920-845CBB2892F1}" srcOrd="0" destOrd="0" parTransId="{0D50A8DA-26FF-459D-8756-9C4E73DDFAAE}" sibTransId="{87C1BB9B-71E5-4D73-8DA1-7A5BC5E24D7D}"/>
    <dgm:cxn modelId="{F3CF69F7-F0A9-4A3B-94CF-359DA110F83A}" type="presOf" srcId="{4621BC4D-ADB3-4916-9CD1-215A4DFC7663}" destId="{97DF1D20-0591-4AE9-8E11-91BC284B41C7}" srcOrd="0" destOrd="1" presId="urn:microsoft.com/office/officeart/2005/8/layout/chevronAccent+Icon"/>
    <dgm:cxn modelId="{931582FE-E39F-4EFE-A794-20753500593F}" srcId="{BCB247BC-67D1-42D7-9BD7-9E553B715885}" destId="{4FB4AF46-9336-491D-9AC9-311DBB899F44}" srcOrd="2" destOrd="0" parTransId="{AA3C95E1-1F04-4D28-815E-686F6DB47EB3}" sibTransId="{B78D3E9B-DE8C-4DFF-A989-B953B58163A2}"/>
    <dgm:cxn modelId="{51A2E907-EB45-4234-992D-1CC6C227A5BF}" type="presParOf" srcId="{091F5604-01E7-4080-B806-F095B0E7C3C1}" destId="{561FF907-B83D-4DF0-A2D4-9DBFFF27B040}" srcOrd="0" destOrd="0" presId="urn:microsoft.com/office/officeart/2005/8/layout/chevronAccent+Icon"/>
    <dgm:cxn modelId="{BF76E44A-499F-4A2F-BCF6-B674FB86F0D3}" type="presParOf" srcId="{561FF907-B83D-4DF0-A2D4-9DBFFF27B040}" destId="{C4AF40F5-CAEF-4462-96FD-358F0590C2CF}" srcOrd="0" destOrd="0" presId="urn:microsoft.com/office/officeart/2005/8/layout/chevronAccent+Icon"/>
    <dgm:cxn modelId="{C098DF96-3D3D-4BAD-9CB4-FDB630B09760}" type="presParOf" srcId="{561FF907-B83D-4DF0-A2D4-9DBFFF27B040}" destId="{05145F10-D4FA-47F5-8F9C-989DB5048A49}" srcOrd="1" destOrd="0" presId="urn:microsoft.com/office/officeart/2005/8/layout/chevronAccent+Icon"/>
    <dgm:cxn modelId="{EC9F2FF5-CA26-4758-997C-179903E85C47}" type="presParOf" srcId="{091F5604-01E7-4080-B806-F095B0E7C3C1}" destId="{0FCBC448-6175-4739-9A9E-76A38E712B10}" srcOrd="1" destOrd="0" presId="urn:microsoft.com/office/officeart/2005/8/layout/chevronAccent+Icon"/>
    <dgm:cxn modelId="{32A5FEB0-D3A7-4DA1-876B-8862EDF1ECD9}" type="presParOf" srcId="{091F5604-01E7-4080-B806-F095B0E7C3C1}" destId="{1C0C8859-483E-4516-811A-63BE4810D7A1}" srcOrd="2" destOrd="0" presId="urn:microsoft.com/office/officeart/2005/8/layout/chevronAccent+Icon"/>
    <dgm:cxn modelId="{950CB5D7-F5BB-4382-932B-8EB6ADE43029}" type="presParOf" srcId="{1C0C8859-483E-4516-811A-63BE4810D7A1}" destId="{B6E2AA3A-0CBF-4320-9119-244CB8FED392}" srcOrd="0" destOrd="0" presId="urn:microsoft.com/office/officeart/2005/8/layout/chevronAccent+Icon"/>
    <dgm:cxn modelId="{8619B413-31F3-4A5E-8004-9F2C5C29AB0C}" type="presParOf" srcId="{1C0C8859-483E-4516-811A-63BE4810D7A1}" destId="{07F9C16E-235A-4D4C-A0E5-506A67397FD9}" srcOrd="1" destOrd="0" presId="urn:microsoft.com/office/officeart/2005/8/layout/chevronAccent+Icon"/>
    <dgm:cxn modelId="{C8F23403-41D4-4061-80DE-6E39E30E9AD0}" type="presParOf" srcId="{091F5604-01E7-4080-B806-F095B0E7C3C1}" destId="{05C09C41-E9E1-4BE8-9AE0-7A5E7D8837A7}" srcOrd="3" destOrd="0" presId="urn:microsoft.com/office/officeart/2005/8/layout/chevronAccent+Icon"/>
    <dgm:cxn modelId="{48ADBA0B-414A-45AF-AA08-009BA9D07F49}" type="presParOf" srcId="{091F5604-01E7-4080-B806-F095B0E7C3C1}" destId="{EF733B07-D17B-42EB-8F67-9BC979BC3C26}" srcOrd="4" destOrd="0" presId="urn:microsoft.com/office/officeart/2005/8/layout/chevronAccent+Icon"/>
    <dgm:cxn modelId="{2E811A88-448B-408A-96C1-3052112955B2}" type="presParOf" srcId="{EF733B07-D17B-42EB-8F67-9BC979BC3C26}" destId="{29EC2DBB-A96C-4A41-8E48-D499665B5876}" srcOrd="0" destOrd="0" presId="urn:microsoft.com/office/officeart/2005/8/layout/chevronAccent+Icon"/>
    <dgm:cxn modelId="{CB5699A0-5AD6-4322-941D-C27D1C66AABA}" type="presParOf" srcId="{EF733B07-D17B-42EB-8F67-9BC979BC3C26}" destId="{EF407B60-C9FB-44AD-BC6F-EE4997970E02}" srcOrd="1" destOrd="0" presId="urn:microsoft.com/office/officeart/2005/8/layout/chevronAccent+Icon"/>
    <dgm:cxn modelId="{9CABEAE7-C859-4446-AEE7-6C3DEEE932CD}" type="presParOf" srcId="{091F5604-01E7-4080-B806-F095B0E7C3C1}" destId="{545F5545-7099-48D9-99AB-6C0FFD07C533}" srcOrd="5" destOrd="0" presId="urn:microsoft.com/office/officeart/2005/8/layout/chevronAccent+Icon"/>
    <dgm:cxn modelId="{3C138E4B-D93F-465F-B4BD-639EF78F8246}" type="presParOf" srcId="{091F5604-01E7-4080-B806-F095B0E7C3C1}" destId="{852A6C2C-35DA-4985-8DA8-F129FAAF2F6B}" srcOrd="6" destOrd="0" presId="urn:microsoft.com/office/officeart/2005/8/layout/chevronAccent+Icon"/>
    <dgm:cxn modelId="{E23B2B36-84B0-4A58-BC52-1BE17222159F}" type="presParOf" srcId="{852A6C2C-35DA-4985-8DA8-F129FAAF2F6B}" destId="{7029A317-DA54-4E55-8D14-C83E4BB37F08}" srcOrd="0" destOrd="0" presId="urn:microsoft.com/office/officeart/2005/8/layout/chevronAccent+Icon"/>
    <dgm:cxn modelId="{E482B5C4-0BE5-4C8B-B655-6D788FAFFA9C}" type="presParOf" srcId="{852A6C2C-35DA-4985-8DA8-F129FAAF2F6B}" destId="{97DF1D20-0591-4AE9-8E11-91BC284B41C7}" srcOrd="1" destOrd="0" presId="urn:microsoft.com/office/officeart/2005/8/layout/chevronAccent+Icon"/>
    <dgm:cxn modelId="{53A71380-E236-4B53-BD5D-9B14FDFF00E6}" type="presParOf" srcId="{091F5604-01E7-4080-B806-F095B0E7C3C1}" destId="{F1CCF70E-6980-4C5A-AB61-56B6DC57BB04}" srcOrd="7" destOrd="0" presId="urn:microsoft.com/office/officeart/2005/8/layout/chevronAccent+Icon"/>
    <dgm:cxn modelId="{258B1495-1154-42AF-8F9C-BF493367A181}" type="presParOf" srcId="{091F5604-01E7-4080-B806-F095B0E7C3C1}" destId="{A44DE7BE-A9C1-4DDB-ACDB-E1A383B097A3}" srcOrd="8" destOrd="0" presId="urn:microsoft.com/office/officeart/2005/8/layout/chevronAccent+Icon"/>
    <dgm:cxn modelId="{8E4F4047-16BF-4D59-BC34-5C9C579CE480}" type="presParOf" srcId="{A44DE7BE-A9C1-4DDB-ACDB-E1A383B097A3}" destId="{19FACC4C-6355-47DB-86B0-A0F05DCDB1B3}" srcOrd="0" destOrd="0" presId="urn:microsoft.com/office/officeart/2005/8/layout/chevronAccent+Icon"/>
    <dgm:cxn modelId="{B12629A5-7B1B-434F-BDCE-C9CB531B6C67}" type="presParOf" srcId="{A44DE7BE-A9C1-4DDB-ACDB-E1A383B097A3}" destId="{37E6912A-9BE0-4232-A07B-2F245CEB556E}" srcOrd="1" destOrd="0" presId="urn:microsoft.com/office/officeart/2005/8/layout/chevronAccent+Icon"/>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E686B3A8-0A94-4F68-B83F-05F706E872DF}" type="doc">
      <dgm:prSet loTypeId="urn:microsoft.com/office/officeart/2005/8/layout/process5" loCatId="process" qsTypeId="urn:microsoft.com/office/officeart/2005/8/quickstyle/simple1" qsCatId="simple" csTypeId="urn:microsoft.com/office/officeart/2005/8/colors/accent1_2" csCatId="accent1" phldr="1"/>
      <dgm:spPr/>
      <dgm:t>
        <a:bodyPr/>
        <a:lstStyle/>
        <a:p>
          <a:endParaRPr lang="en-US"/>
        </a:p>
      </dgm:t>
    </dgm:pt>
    <dgm:pt modelId="{5FADC671-1AE0-48CE-B725-56409AA35F34}">
      <dgm:prSet phldrT="[Text]"/>
      <dgm:spPr/>
      <dgm:t>
        <a:bodyPr/>
        <a:lstStyle/>
        <a:p>
          <a:r>
            <a:rPr lang="en-US" dirty="0">
              <a:latin typeface="Abadi" panose="020B0604020104020204" pitchFamily="34" charset="0"/>
            </a:rPr>
            <a:t>A student pauses the test</a:t>
          </a:r>
        </a:p>
      </dgm:t>
    </dgm:pt>
    <dgm:pt modelId="{20C9CDD8-1B30-4901-A60E-9448D801124B}" type="parTrans" cxnId="{D77D9E4F-B8E1-4EC4-96EB-D01DE960DCFF}">
      <dgm:prSet/>
      <dgm:spPr/>
      <dgm:t>
        <a:bodyPr/>
        <a:lstStyle/>
        <a:p>
          <a:endParaRPr lang="en-US"/>
        </a:p>
      </dgm:t>
    </dgm:pt>
    <dgm:pt modelId="{9325875F-6DBB-4CFF-89E5-1A9F679FC29F}" type="sibTrans" cxnId="{D77D9E4F-B8E1-4EC4-96EB-D01DE960DCFF}">
      <dgm:prSet/>
      <dgm:spPr/>
      <dgm:t>
        <a:bodyPr/>
        <a:lstStyle/>
        <a:p>
          <a:endParaRPr lang="en-US" dirty="0"/>
        </a:p>
      </dgm:t>
    </dgm:pt>
    <dgm:pt modelId="{015465C2-476F-44B3-99D4-2D36500745E5}">
      <dgm:prSet phldrT="[Text]"/>
      <dgm:spPr/>
      <dgm:t>
        <a:bodyPr/>
        <a:lstStyle/>
        <a:p>
          <a:r>
            <a:rPr lang="en-US" dirty="0">
              <a:latin typeface="Abadi" panose="020B0604020104020204" pitchFamily="34" charset="0"/>
            </a:rPr>
            <a:t>The student returns to the device and login screen</a:t>
          </a:r>
        </a:p>
      </dgm:t>
    </dgm:pt>
    <dgm:pt modelId="{A7933F5E-BC25-49FE-BB95-859BB63DB9A3}" type="parTrans" cxnId="{26630E77-D2F1-4D88-9519-C4986212EFE3}">
      <dgm:prSet/>
      <dgm:spPr/>
      <dgm:t>
        <a:bodyPr/>
        <a:lstStyle/>
        <a:p>
          <a:endParaRPr lang="en-US"/>
        </a:p>
      </dgm:t>
    </dgm:pt>
    <dgm:pt modelId="{44491ACD-6761-4BAD-BC25-A320EE47ECF7}" type="sibTrans" cxnId="{26630E77-D2F1-4D88-9519-C4986212EFE3}">
      <dgm:prSet/>
      <dgm:spPr/>
      <dgm:t>
        <a:bodyPr/>
        <a:lstStyle/>
        <a:p>
          <a:endParaRPr lang="en-US" dirty="0"/>
        </a:p>
      </dgm:t>
    </dgm:pt>
    <dgm:pt modelId="{A3A5586E-5494-4B10-A46C-7032F10F74C6}">
      <dgm:prSet phldrT="[Text]"/>
      <dgm:spPr>
        <a:solidFill>
          <a:schemeClr val="accent1">
            <a:lumMod val="50000"/>
          </a:schemeClr>
        </a:solidFill>
      </dgm:spPr>
      <dgm:t>
        <a:bodyPr/>
        <a:lstStyle/>
        <a:p>
          <a:r>
            <a:rPr lang="en-US" dirty="0">
              <a:latin typeface="Abadi" panose="020B0604020104020204" pitchFamily="34" charset="0"/>
            </a:rPr>
            <a:t>Enters his/her username and password</a:t>
          </a:r>
        </a:p>
      </dgm:t>
    </dgm:pt>
    <dgm:pt modelId="{D0702C31-5E6F-47B3-B95D-58532C3083F4}" type="parTrans" cxnId="{D99CD9F2-BDEB-4EDF-95C7-2EABD3B94361}">
      <dgm:prSet/>
      <dgm:spPr/>
      <dgm:t>
        <a:bodyPr/>
        <a:lstStyle/>
        <a:p>
          <a:endParaRPr lang="en-US"/>
        </a:p>
      </dgm:t>
    </dgm:pt>
    <dgm:pt modelId="{25E25C22-B820-407A-90C9-5DEE7302F173}" type="sibTrans" cxnId="{D99CD9F2-BDEB-4EDF-95C7-2EABD3B94361}">
      <dgm:prSet/>
      <dgm:spPr/>
      <dgm:t>
        <a:bodyPr/>
        <a:lstStyle/>
        <a:p>
          <a:endParaRPr lang="en-US" dirty="0"/>
        </a:p>
      </dgm:t>
    </dgm:pt>
    <dgm:pt modelId="{AFBB35EC-1DAC-4B26-99B5-1DA93ED60F0E}">
      <dgm:prSet phldrT="[Text]"/>
      <dgm:spPr>
        <a:solidFill>
          <a:schemeClr val="accent4">
            <a:lumMod val="75000"/>
          </a:schemeClr>
        </a:solidFill>
      </dgm:spPr>
      <dgm:t>
        <a:bodyPr/>
        <a:lstStyle/>
        <a:p>
          <a:r>
            <a:rPr lang="en-US" dirty="0">
              <a:latin typeface="Abadi" panose="020B0604020104020204" pitchFamily="34" charset="0"/>
            </a:rPr>
            <a:t>Proctors enter the </a:t>
          </a:r>
          <a:br>
            <a:rPr lang="en-US" dirty="0">
              <a:latin typeface="Abadi" panose="020B0604020104020204" pitchFamily="34" charset="0"/>
            </a:rPr>
          </a:br>
          <a:r>
            <a:rPr lang="en-US" dirty="0">
              <a:latin typeface="Abadi" panose="020B0604020104020204" pitchFamily="34" charset="0"/>
            </a:rPr>
            <a:t>Proctor PIN</a:t>
          </a:r>
        </a:p>
      </dgm:t>
    </dgm:pt>
    <dgm:pt modelId="{508402BD-8CB0-4643-B0E7-84D4E5D7D2F8}" type="parTrans" cxnId="{72DF6F26-A724-4774-8B9D-525F8C48CF38}">
      <dgm:prSet/>
      <dgm:spPr/>
      <dgm:t>
        <a:bodyPr/>
        <a:lstStyle/>
        <a:p>
          <a:endParaRPr lang="en-US"/>
        </a:p>
      </dgm:t>
    </dgm:pt>
    <dgm:pt modelId="{E24103D3-51B8-40B8-B673-A50ECE88639D}" type="sibTrans" cxnId="{72DF6F26-A724-4774-8B9D-525F8C48CF38}">
      <dgm:prSet/>
      <dgm:spPr/>
      <dgm:t>
        <a:bodyPr/>
        <a:lstStyle/>
        <a:p>
          <a:endParaRPr lang="en-US" dirty="0"/>
        </a:p>
      </dgm:t>
    </dgm:pt>
    <dgm:pt modelId="{6B8FE623-0746-4759-A933-D0238C20D47B}">
      <dgm:prSet phldrT="[Text]"/>
      <dgm:spPr>
        <a:solidFill>
          <a:srgbClr val="00B050"/>
        </a:solidFill>
      </dgm:spPr>
      <dgm:t>
        <a:bodyPr/>
        <a:lstStyle/>
        <a:p>
          <a:r>
            <a:rPr lang="en-US" dirty="0">
              <a:latin typeface="Abadi" panose="020B0604020104020204" pitchFamily="34" charset="0"/>
            </a:rPr>
            <a:t>Enter the Session Access Code</a:t>
          </a:r>
        </a:p>
      </dgm:t>
    </dgm:pt>
    <dgm:pt modelId="{9F11B190-651A-4060-BD4F-46A87A82A98F}" type="parTrans" cxnId="{B5928BE8-5133-4580-97A8-67E891B71A31}">
      <dgm:prSet/>
      <dgm:spPr/>
      <dgm:t>
        <a:bodyPr/>
        <a:lstStyle/>
        <a:p>
          <a:endParaRPr lang="en-US"/>
        </a:p>
      </dgm:t>
    </dgm:pt>
    <dgm:pt modelId="{DE5EB3D7-224B-4353-95A6-19974AB649D9}" type="sibTrans" cxnId="{B5928BE8-5133-4580-97A8-67E891B71A31}">
      <dgm:prSet/>
      <dgm:spPr/>
      <dgm:t>
        <a:bodyPr/>
        <a:lstStyle/>
        <a:p>
          <a:endParaRPr lang="en-US" dirty="0"/>
        </a:p>
      </dgm:t>
    </dgm:pt>
    <dgm:pt modelId="{698A5FCE-3BD7-45D1-8A29-711CE782ADD6}">
      <dgm:prSet phldrT="[Text]"/>
      <dgm:spPr/>
      <dgm:t>
        <a:bodyPr/>
        <a:lstStyle/>
        <a:p>
          <a:r>
            <a:rPr lang="en-US" dirty="0">
              <a:latin typeface="Abadi" panose="020B0604020104020204" pitchFamily="34" charset="0"/>
            </a:rPr>
            <a:t>Student resumes testing</a:t>
          </a:r>
        </a:p>
      </dgm:t>
    </dgm:pt>
    <dgm:pt modelId="{B578FEE0-4651-4C69-821A-408E1739F145}" type="parTrans" cxnId="{3A0D1BEE-2ACB-42E7-AAF7-A342D2C4B354}">
      <dgm:prSet/>
      <dgm:spPr/>
      <dgm:t>
        <a:bodyPr/>
        <a:lstStyle/>
        <a:p>
          <a:endParaRPr lang="en-US"/>
        </a:p>
      </dgm:t>
    </dgm:pt>
    <dgm:pt modelId="{7466E9F7-BFB7-414B-A6B7-0B7895018A2D}" type="sibTrans" cxnId="{3A0D1BEE-2ACB-42E7-AAF7-A342D2C4B354}">
      <dgm:prSet/>
      <dgm:spPr/>
      <dgm:t>
        <a:bodyPr/>
        <a:lstStyle/>
        <a:p>
          <a:endParaRPr lang="en-US"/>
        </a:p>
      </dgm:t>
    </dgm:pt>
    <dgm:pt modelId="{85039FDF-4617-454D-AA5C-556B321A0A4E}" type="pres">
      <dgm:prSet presAssocID="{E686B3A8-0A94-4F68-B83F-05F706E872DF}" presName="diagram" presStyleCnt="0">
        <dgm:presLayoutVars>
          <dgm:dir/>
          <dgm:resizeHandles val="exact"/>
        </dgm:presLayoutVars>
      </dgm:prSet>
      <dgm:spPr/>
    </dgm:pt>
    <dgm:pt modelId="{C4B77DE7-5E1E-4B18-A3E0-179B5803A560}" type="pres">
      <dgm:prSet presAssocID="{5FADC671-1AE0-48CE-B725-56409AA35F34}" presName="node" presStyleLbl="node1" presStyleIdx="0" presStyleCnt="6">
        <dgm:presLayoutVars>
          <dgm:bulletEnabled val="1"/>
        </dgm:presLayoutVars>
      </dgm:prSet>
      <dgm:spPr/>
    </dgm:pt>
    <dgm:pt modelId="{D7B84106-51D1-4334-AC92-F6C5A72C68F0}" type="pres">
      <dgm:prSet presAssocID="{9325875F-6DBB-4CFF-89E5-1A9F679FC29F}" presName="sibTrans" presStyleLbl="sibTrans2D1" presStyleIdx="0" presStyleCnt="5" custScaleX="173806"/>
      <dgm:spPr/>
    </dgm:pt>
    <dgm:pt modelId="{8175C6AF-BF9D-4B50-87CD-7C839EA50F85}" type="pres">
      <dgm:prSet presAssocID="{9325875F-6DBB-4CFF-89E5-1A9F679FC29F}" presName="connectorText" presStyleLbl="sibTrans2D1" presStyleIdx="0" presStyleCnt="5"/>
      <dgm:spPr/>
    </dgm:pt>
    <dgm:pt modelId="{5885359F-0F23-4D3F-889D-A2BBE8022E7C}" type="pres">
      <dgm:prSet presAssocID="{015465C2-476F-44B3-99D4-2D36500745E5}" presName="node" presStyleLbl="node1" presStyleIdx="1" presStyleCnt="6">
        <dgm:presLayoutVars>
          <dgm:bulletEnabled val="1"/>
        </dgm:presLayoutVars>
      </dgm:prSet>
      <dgm:spPr/>
    </dgm:pt>
    <dgm:pt modelId="{FF2A6E44-3DEF-4A3D-BF98-9E8F63931028}" type="pres">
      <dgm:prSet presAssocID="{44491ACD-6761-4BAD-BC25-A320EE47ECF7}" presName="sibTrans" presStyleLbl="sibTrans2D1" presStyleIdx="1" presStyleCnt="5" custScaleX="170294"/>
      <dgm:spPr/>
    </dgm:pt>
    <dgm:pt modelId="{85522054-B8A3-4123-9EDD-A1FB1E3CEFC7}" type="pres">
      <dgm:prSet presAssocID="{44491ACD-6761-4BAD-BC25-A320EE47ECF7}" presName="connectorText" presStyleLbl="sibTrans2D1" presStyleIdx="1" presStyleCnt="5"/>
      <dgm:spPr/>
    </dgm:pt>
    <dgm:pt modelId="{2A7213DF-6424-42E5-A4D7-8EDC6A723350}" type="pres">
      <dgm:prSet presAssocID="{A3A5586E-5494-4B10-A46C-7032F10F74C6}" presName="node" presStyleLbl="node1" presStyleIdx="2" presStyleCnt="6">
        <dgm:presLayoutVars>
          <dgm:bulletEnabled val="1"/>
        </dgm:presLayoutVars>
      </dgm:prSet>
      <dgm:spPr/>
    </dgm:pt>
    <dgm:pt modelId="{CEFA5E60-020D-41B8-9BAB-CAFA52B8FE16}" type="pres">
      <dgm:prSet presAssocID="{25E25C22-B820-407A-90C9-5DEE7302F173}" presName="sibTrans" presStyleLbl="sibTrans2D1" presStyleIdx="2" presStyleCnt="5" custScaleX="173206"/>
      <dgm:spPr/>
    </dgm:pt>
    <dgm:pt modelId="{3AB86828-D0DD-4143-9741-8788FEC86366}" type="pres">
      <dgm:prSet presAssocID="{25E25C22-B820-407A-90C9-5DEE7302F173}" presName="connectorText" presStyleLbl="sibTrans2D1" presStyleIdx="2" presStyleCnt="5"/>
      <dgm:spPr/>
    </dgm:pt>
    <dgm:pt modelId="{49577B8B-FF66-42FF-9D81-C03FE3AC207D}" type="pres">
      <dgm:prSet presAssocID="{AFBB35EC-1DAC-4B26-99B5-1DA93ED60F0E}" presName="node" presStyleLbl="node1" presStyleIdx="3" presStyleCnt="6">
        <dgm:presLayoutVars>
          <dgm:bulletEnabled val="1"/>
        </dgm:presLayoutVars>
      </dgm:prSet>
      <dgm:spPr/>
    </dgm:pt>
    <dgm:pt modelId="{2E6BD7EB-1368-4B7E-BD31-F973828643B8}" type="pres">
      <dgm:prSet presAssocID="{E24103D3-51B8-40B8-B673-A50ECE88639D}" presName="sibTrans" presStyleLbl="sibTrans2D1" presStyleIdx="3" presStyleCnt="5" custScaleX="172838"/>
      <dgm:spPr/>
    </dgm:pt>
    <dgm:pt modelId="{D1B0DDFA-9FBA-4B45-8B3A-3EF235B1C14F}" type="pres">
      <dgm:prSet presAssocID="{E24103D3-51B8-40B8-B673-A50ECE88639D}" presName="connectorText" presStyleLbl="sibTrans2D1" presStyleIdx="3" presStyleCnt="5"/>
      <dgm:spPr/>
    </dgm:pt>
    <dgm:pt modelId="{CB4E91D1-6054-47E8-A290-C99224A1A625}" type="pres">
      <dgm:prSet presAssocID="{6B8FE623-0746-4759-A933-D0238C20D47B}" presName="node" presStyleLbl="node1" presStyleIdx="4" presStyleCnt="6">
        <dgm:presLayoutVars>
          <dgm:bulletEnabled val="1"/>
        </dgm:presLayoutVars>
      </dgm:prSet>
      <dgm:spPr/>
    </dgm:pt>
    <dgm:pt modelId="{7CA6DA9F-B2A1-4F51-99B6-CBFE0D7F195F}" type="pres">
      <dgm:prSet presAssocID="{DE5EB3D7-224B-4353-95A6-19974AB649D9}" presName="sibTrans" presStyleLbl="sibTrans2D1" presStyleIdx="4" presStyleCnt="5" custScaleX="176350"/>
      <dgm:spPr/>
    </dgm:pt>
    <dgm:pt modelId="{65B7D1BC-8F7D-4D66-BE98-987CB736C25E}" type="pres">
      <dgm:prSet presAssocID="{DE5EB3D7-224B-4353-95A6-19974AB649D9}" presName="connectorText" presStyleLbl="sibTrans2D1" presStyleIdx="4" presStyleCnt="5"/>
      <dgm:spPr/>
    </dgm:pt>
    <dgm:pt modelId="{4E0DDC43-8F3B-47DD-8BBB-6A5AD8511CE8}" type="pres">
      <dgm:prSet presAssocID="{698A5FCE-3BD7-45D1-8A29-711CE782ADD6}" presName="node" presStyleLbl="node1" presStyleIdx="5" presStyleCnt="6">
        <dgm:presLayoutVars>
          <dgm:bulletEnabled val="1"/>
        </dgm:presLayoutVars>
      </dgm:prSet>
      <dgm:spPr/>
    </dgm:pt>
  </dgm:ptLst>
  <dgm:cxnLst>
    <dgm:cxn modelId="{7186A512-0BED-4AA8-B4C9-55743793D927}" type="presOf" srcId="{25E25C22-B820-407A-90C9-5DEE7302F173}" destId="{3AB86828-D0DD-4143-9741-8788FEC86366}" srcOrd="1" destOrd="0" presId="urn:microsoft.com/office/officeart/2005/8/layout/process5"/>
    <dgm:cxn modelId="{07AE3423-6948-4708-8541-9A5232C69172}" type="presOf" srcId="{44491ACD-6761-4BAD-BC25-A320EE47ECF7}" destId="{85522054-B8A3-4123-9EDD-A1FB1E3CEFC7}" srcOrd="1" destOrd="0" presId="urn:microsoft.com/office/officeart/2005/8/layout/process5"/>
    <dgm:cxn modelId="{72DF6F26-A724-4774-8B9D-525F8C48CF38}" srcId="{E686B3A8-0A94-4F68-B83F-05F706E872DF}" destId="{AFBB35EC-1DAC-4B26-99B5-1DA93ED60F0E}" srcOrd="3" destOrd="0" parTransId="{508402BD-8CB0-4643-B0E7-84D4E5D7D2F8}" sibTransId="{E24103D3-51B8-40B8-B673-A50ECE88639D}"/>
    <dgm:cxn modelId="{E2028626-08F0-4F6E-AD03-9E9C2C066E6D}" type="presOf" srcId="{015465C2-476F-44B3-99D4-2D36500745E5}" destId="{5885359F-0F23-4D3F-889D-A2BBE8022E7C}" srcOrd="0" destOrd="0" presId="urn:microsoft.com/office/officeart/2005/8/layout/process5"/>
    <dgm:cxn modelId="{B55F8730-409C-4750-BEEE-968690200A6F}" type="presOf" srcId="{E24103D3-51B8-40B8-B673-A50ECE88639D}" destId="{2E6BD7EB-1368-4B7E-BD31-F973828643B8}" srcOrd="0" destOrd="0" presId="urn:microsoft.com/office/officeart/2005/8/layout/process5"/>
    <dgm:cxn modelId="{5402B260-8DAF-4BD4-B906-29B313AEF6CC}" type="presOf" srcId="{44491ACD-6761-4BAD-BC25-A320EE47ECF7}" destId="{FF2A6E44-3DEF-4A3D-BF98-9E8F63931028}" srcOrd="0" destOrd="0" presId="urn:microsoft.com/office/officeart/2005/8/layout/process5"/>
    <dgm:cxn modelId="{61D4DE41-937C-41FE-B072-59887DBFAC06}" type="presOf" srcId="{25E25C22-B820-407A-90C9-5DEE7302F173}" destId="{CEFA5E60-020D-41B8-9BAB-CAFA52B8FE16}" srcOrd="0" destOrd="0" presId="urn:microsoft.com/office/officeart/2005/8/layout/process5"/>
    <dgm:cxn modelId="{5FD41644-68A5-493B-A43A-4EEA73C893DC}" type="presOf" srcId="{E24103D3-51B8-40B8-B673-A50ECE88639D}" destId="{D1B0DDFA-9FBA-4B45-8B3A-3EF235B1C14F}" srcOrd="1" destOrd="0" presId="urn:microsoft.com/office/officeart/2005/8/layout/process5"/>
    <dgm:cxn modelId="{E9D58A68-3467-4A4A-81EE-622E12D62634}" type="presOf" srcId="{9325875F-6DBB-4CFF-89E5-1A9F679FC29F}" destId="{D7B84106-51D1-4334-AC92-F6C5A72C68F0}" srcOrd="0" destOrd="0" presId="urn:microsoft.com/office/officeart/2005/8/layout/process5"/>
    <dgm:cxn modelId="{08D2C24D-E8B0-45B0-9584-B2407623426D}" type="presOf" srcId="{5FADC671-1AE0-48CE-B725-56409AA35F34}" destId="{C4B77DE7-5E1E-4B18-A3E0-179B5803A560}" srcOrd="0" destOrd="0" presId="urn:microsoft.com/office/officeart/2005/8/layout/process5"/>
    <dgm:cxn modelId="{D77D9E4F-B8E1-4EC4-96EB-D01DE960DCFF}" srcId="{E686B3A8-0A94-4F68-B83F-05F706E872DF}" destId="{5FADC671-1AE0-48CE-B725-56409AA35F34}" srcOrd="0" destOrd="0" parTransId="{20C9CDD8-1B30-4901-A60E-9448D801124B}" sibTransId="{9325875F-6DBB-4CFF-89E5-1A9F679FC29F}"/>
    <dgm:cxn modelId="{26630E77-D2F1-4D88-9519-C4986212EFE3}" srcId="{E686B3A8-0A94-4F68-B83F-05F706E872DF}" destId="{015465C2-476F-44B3-99D4-2D36500745E5}" srcOrd="1" destOrd="0" parTransId="{A7933F5E-BC25-49FE-BB95-859BB63DB9A3}" sibTransId="{44491ACD-6761-4BAD-BC25-A320EE47ECF7}"/>
    <dgm:cxn modelId="{83BE9689-DA3B-42D1-980D-744866C9E264}" type="presOf" srcId="{E686B3A8-0A94-4F68-B83F-05F706E872DF}" destId="{85039FDF-4617-454D-AA5C-556B321A0A4E}" srcOrd="0" destOrd="0" presId="urn:microsoft.com/office/officeart/2005/8/layout/process5"/>
    <dgm:cxn modelId="{97DE33A3-941F-46DF-9C19-82134B0685AE}" type="presOf" srcId="{9325875F-6DBB-4CFF-89E5-1A9F679FC29F}" destId="{8175C6AF-BF9D-4B50-87CD-7C839EA50F85}" srcOrd="1" destOrd="0" presId="urn:microsoft.com/office/officeart/2005/8/layout/process5"/>
    <dgm:cxn modelId="{10C79BBD-8A27-465F-8E8B-9E0457F0A015}" type="presOf" srcId="{DE5EB3D7-224B-4353-95A6-19974AB649D9}" destId="{7CA6DA9F-B2A1-4F51-99B6-CBFE0D7F195F}" srcOrd="0" destOrd="0" presId="urn:microsoft.com/office/officeart/2005/8/layout/process5"/>
    <dgm:cxn modelId="{0B534FD0-FA78-4853-A44C-990B5EEC3F6C}" type="presOf" srcId="{AFBB35EC-1DAC-4B26-99B5-1DA93ED60F0E}" destId="{49577B8B-FF66-42FF-9D81-C03FE3AC207D}" srcOrd="0" destOrd="0" presId="urn:microsoft.com/office/officeart/2005/8/layout/process5"/>
    <dgm:cxn modelId="{1F316BD7-10FA-4260-AFF2-38B51E827A79}" type="presOf" srcId="{DE5EB3D7-224B-4353-95A6-19974AB649D9}" destId="{65B7D1BC-8F7D-4D66-BE98-987CB736C25E}" srcOrd="1" destOrd="0" presId="urn:microsoft.com/office/officeart/2005/8/layout/process5"/>
    <dgm:cxn modelId="{246E78DF-F4E0-4314-839A-ACFAEE8FD747}" type="presOf" srcId="{A3A5586E-5494-4B10-A46C-7032F10F74C6}" destId="{2A7213DF-6424-42E5-A4D7-8EDC6A723350}" srcOrd="0" destOrd="0" presId="urn:microsoft.com/office/officeart/2005/8/layout/process5"/>
    <dgm:cxn modelId="{B5928BE8-5133-4580-97A8-67E891B71A31}" srcId="{E686B3A8-0A94-4F68-B83F-05F706E872DF}" destId="{6B8FE623-0746-4759-A933-D0238C20D47B}" srcOrd="4" destOrd="0" parTransId="{9F11B190-651A-4060-BD4F-46A87A82A98F}" sibTransId="{DE5EB3D7-224B-4353-95A6-19974AB649D9}"/>
    <dgm:cxn modelId="{387909EB-768D-4E17-BD0F-7E6E694A162D}" type="presOf" srcId="{698A5FCE-3BD7-45D1-8A29-711CE782ADD6}" destId="{4E0DDC43-8F3B-47DD-8BBB-6A5AD8511CE8}" srcOrd="0" destOrd="0" presId="urn:microsoft.com/office/officeart/2005/8/layout/process5"/>
    <dgm:cxn modelId="{3A0D1BEE-2ACB-42E7-AAF7-A342D2C4B354}" srcId="{E686B3A8-0A94-4F68-B83F-05F706E872DF}" destId="{698A5FCE-3BD7-45D1-8A29-711CE782ADD6}" srcOrd="5" destOrd="0" parTransId="{B578FEE0-4651-4C69-821A-408E1739F145}" sibTransId="{7466E9F7-BFB7-414B-A6B7-0B7895018A2D}"/>
    <dgm:cxn modelId="{B7B2F7F0-DE05-4F86-9C37-D927E8860FBD}" type="presOf" srcId="{6B8FE623-0746-4759-A933-D0238C20D47B}" destId="{CB4E91D1-6054-47E8-A290-C99224A1A625}" srcOrd="0" destOrd="0" presId="urn:microsoft.com/office/officeart/2005/8/layout/process5"/>
    <dgm:cxn modelId="{D99CD9F2-BDEB-4EDF-95C7-2EABD3B94361}" srcId="{E686B3A8-0A94-4F68-B83F-05F706E872DF}" destId="{A3A5586E-5494-4B10-A46C-7032F10F74C6}" srcOrd="2" destOrd="0" parTransId="{D0702C31-5E6F-47B3-B95D-58532C3083F4}" sibTransId="{25E25C22-B820-407A-90C9-5DEE7302F173}"/>
    <dgm:cxn modelId="{D679B606-A0D6-45FB-A0AD-7450A1863A07}" type="presParOf" srcId="{85039FDF-4617-454D-AA5C-556B321A0A4E}" destId="{C4B77DE7-5E1E-4B18-A3E0-179B5803A560}" srcOrd="0" destOrd="0" presId="urn:microsoft.com/office/officeart/2005/8/layout/process5"/>
    <dgm:cxn modelId="{6C2F38D0-2452-4647-8F1B-D908C11BCDBA}" type="presParOf" srcId="{85039FDF-4617-454D-AA5C-556B321A0A4E}" destId="{D7B84106-51D1-4334-AC92-F6C5A72C68F0}" srcOrd="1" destOrd="0" presId="urn:microsoft.com/office/officeart/2005/8/layout/process5"/>
    <dgm:cxn modelId="{CB42B561-BF2A-46F5-92B8-B39D17680F05}" type="presParOf" srcId="{D7B84106-51D1-4334-AC92-F6C5A72C68F0}" destId="{8175C6AF-BF9D-4B50-87CD-7C839EA50F85}" srcOrd="0" destOrd="0" presId="urn:microsoft.com/office/officeart/2005/8/layout/process5"/>
    <dgm:cxn modelId="{365E03F8-7152-492C-B7F7-255C6D98386C}" type="presParOf" srcId="{85039FDF-4617-454D-AA5C-556B321A0A4E}" destId="{5885359F-0F23-4D3F-889D-A2BBE8022E7C}" srcOrd="2" destOrd="0" presId="urn:microsoft.com/office/officeart/2005/8/layout/process5"/>
    <dgm:cxn modelId="{D9BD1340-393F-4B20-AA4E-28C018E6F817}" type="presParOf" srcId="{85039FDF-4617-454D-AA5C-556B321A0A4E}" destId="{FF2A6E44-3DEF-4A3D-BF98-9E8F63931028}" srcOrd="3" destOrd="0" presId="urn:microsoft.com/office/officeart/2005/8/layout/process5"/>
    <dgm:cxn modelId="{8B8AA863-555B-4AAE-8C6B-1151A9C50554}" type="presParOf" srcId="{FF2A6E44-3DEF-4A3D-BF98-9E8F63931028}" destId="{85522054-B8A3-4123-9EDD-A1FB1E3CEFC7}" srcOrd="0" destOrd="0" presId="urn:microsoft.com/office/officeart/2005/8/layout/process5"/>
    <dgm:cxn modelId="{3D003318-54C2-41FC-A285-0FE23D9F049A}" type="presParOf" srcId="{85039FDF-4617-454D-AA5C-556B321A0A4E}" destId="{2A7213DF-6424-42E5-A4D7-8EDC6A723350}" srcOrd="4" destOrd="0" presId="urn:microsoft.com/office/officeart/2005/8/layout/process5"/>
    <dgm:cxn modelId="{17908426-2CED-44EA-AEE7-675F41FB900C}" type="presParOf" srcId="{85039FDF-4617-454D-AA5C-556B321A0A4E}" destId="{CEFA5E60-020D-41B8-9BAB-CAFA52B8FE16}" srcOrd="5" destOrd="0" presId="urn:microsoft.com/office/officeart/2005/8/layout/process5"/>
    <dgm:cxn modelId="{128C8431-EBCF-4075-A669-36327498162D}" type="presParOf" srcId="{CEFA5E60-020D-41B8-9BAB-CAFA52B8FE16}" destId="{3AB86828-D0DD-4143-9741-8788FEC86366}" srcOrd="0" destOrd="0" presId="urn:microsoft.com/office/officeart/2005/8/layout/process5"/>
    <dgm:cxn modelId="{D9C3BE7A-A319-4605-8897-3D3C20688995}" type="presParOf" srcId="{85039FDF-4617-454D-AA5C-556B321A0A4E}" destId="{49577B8B-FF66-42FF-9D81-C03FE3AC207D}" srcOrd="6" destOrd="0" presId="urn:microsoft.com/office/officeart/2005/8/layout/process5"/>
    <dgm:cxn modelId="{1306C996-388E-4EA6-B2B7-B5285E20E1B8}" type="presParOf" srcId="{85039FDF-4617-454D-AA5C-556B321A0A4E}" destId="{2E6BD7EB-1368-4B7E-BD31-F973828643B8}" srcOrd="7" destOrd="0" presId="urn:microsoft.com/office/officeart/2005/8/layout/process5"/>
    <dgm:cxn modelId="{097ED0B9-95EF-4F8B-9B5A-2A22E9EFC55C}" type="presParOf" srcId="{2E6BD7EB-1368-4B7E-BD31-F973828643B8}" destId="{D1B0DDFA-9FBA-4B45-8B3A-3EF235B1C14F}" srcOrd="0" destOrd="0" presId="urn:microsoft.com/office/officeart/2005/8/layout/process5"/>
    <dgm:cxn modelId="{1736540C-41D0-4399-892D-1EDB26C47840}" type="presParOf" srcId="{85039FDF-4617-454D-AA5C-556B321A0A4E}" destId="{CB4E91D1-6054-47E8-A290-C99224A1A625}" srcOrd="8" destOrd="0" presId="urn:microsoft.com/office/officeart/2005/8/layout/process5"/>
    <dgm:cxn modelId="{19A2C9AD-31DF-4781-912F-E5980C686CFE}" type="presParOf" srcId="{85039FDF-4617-454D-AA5C-556B321A0A4E}" destId="{7CA6DA9F-B2A1-4F51-99B6-CBFE0D7F195F}" srcOrd="9" destOrd="0" presId="urn:microsoft.com/office/officeart/2005/8/layout/process5"/>
    <dgm:cxn modelId="{7CC6E324-8A11-4F89-B266-081CDDF63212}" type="presParOf" srcId="{7CA6DA9F-B2A1-4F51-99B6-CBFE0D7F195F}" destId="{65B7D1BC-8F7D-4D66-BE98-987CB736C25E}" srcOrd="0" destOrd="0" presId="urn:microsoft.com/office/officeart/2005/8/layout/process5"/>
    <dgm:cxn modelId="{1E1743A8-AC7E-4F74-AEDD-F14EEA3FA01F}" type="presParOf" srcId="{85039FDF-4617-454D-AA5C-556B321A0A4E}" destId="{4E0DDC43-8F3B-47DD-8BBB-6A5AD8511CE8}" srcOrd="10" destOrd="0" presId="urn:microsoft.com/office/officeart/2005/8/layout/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2116ED3-6958-4482-8998-F887B10EB0E7}" type="doc">
      <dgm:prSet loTypeId="urn:microsoft.com/office/officeart/2005/8/layout/lProcess2" loCatId="list" qsTypeId="urn:microsoft.com/office/officeart/2005/8/quickstyle/simple1" qsCatId="simple" csTypeId="urn:microsoft.com/office/officeart/2005/8/colors/accent2_1" csCatId="accent2" phldr="1"/>
      <dgm:spPr/>
      <dgm:t>
        <a:bodyPr/>
        <a:lstStyle/>
        <a:p>
          <a:endParaRPr lang="en-US"/>
        </a:p>
      </dgm:t>
    </dgm:pt>
    <dgm:pt modelId="{086A3540-082E-49E0-921F-E5C97B69C7F6}">
      <dgm:prSet phldrT="[Text]" custT="1"/>
      <dgm:spPr>
        <a:solidFill>
          <a:schemeClr val="accent1">
            <a:lumMod val="20000"/>
            <a:lumOff val="80000"/>
          </a:schemeClr>
        </a:solidFill>
        <a:ln>
          <a:noFill/>
        </a:ln>
      </dgm:spPr>
      <dgm:t>
        <a:bodyPr/>
        <a:lstStyle/>
        <a:p>
          <a:r>
            <a:rPr lang="en-US" sz="3200" dirty="0">
              <a:latin typeface="Abadi" panose="020B0604020104020204" pitchFamily="34" charset="0"/>
            </a:rPr>
            <a:t>Teacher</a:t>
          </a:r>
          <a:endParaRPr lang="en-US" sz="2400" dirty="0">
            <a:latin typeface="Abadi" panose="020B0604020104020204" pitchFamily="34" charset="0"/>
          </a:endParaRPr>
        </a:p>
      </dgm:t>
    </dgm:pt>
    <dgm:pt modelId="{3FCA7A75-6601-49E7-86FD-704EE87DB861}" type="parTrans" cxnId="{6AB75D4A-CFD5-4F03-9EE2-4200E468E7A6}">
      <dgm:prSet/>
      <dgm:spPr/>
      <dgm:t>
        <a:bodyPr/>
        <a:lstStyle/>
        <a:p>
          <a:endParaRPr lang="en-US"/>
        </a:p>
      </dgm:t>
    </dgm:pt>
    <dgm:pt modelId="{E7E4A8CF-2FBE-4E47-B974-44D76BA44AA4}" type="sibTrans" cxnId="{6AB75D4A-CFD5-4F03-9EE2-4200E468E7A6}">
      <dgm:prSet/>
      <dgm:spPr/>
      <dgm:t>
        <a:bodyPr/>
        <a:lstStyle/>
        <a:p>
          <a:endParaRPr lang="en-US"/>
        </a:p>
      </dgm:t>
    </dgm:pt>
    <dgm:pt modelId="{B0EFF635-FC2A-47F5-AC6C-DD69A79432D2}" type="pres">
      <dgm:prSet presAssocID="{02116ED3-6958-4482-8998-F887B10EB0E7}" presName="theList" presStyleCnt="0">
        <dgm:presLayoutVars>
          <dgm:dir/>
          <dgm:animLvl val="lvl"/>
          <dgm:resizeHandles val="exact"/>
        </dgm:presLayoutVars>
      </dgm:prSet>
      <dgm:spPr/>
    </dgm:pt>
    <dgm:pt modelId="{3659F56C-D3E5-4CE9-A973-2DB7E8B8F84E}" type="pres">
      <dgm:prSet presAssocID="{086A3540-082E-49E0-921F-E5C97B69C7F6}" presName="compNode" presStyleCnt="0"/>
      <dgm:spPr/>
    </dgm:pt>
    <dgm:pt modelId="{19FE6E5C-1C0E-4A18-AD97-8D3EF3AF331B}" type="pres">
      <dgm:prSet presAssocID="{086A3540-082E-49E0-921F-E5C97B69C7F6}" presName="aNode" presStyleLbl="bgShp" presStyleIdx="0" presStyleCnt="1" custLinFactNeighborX="-11547" custLinFactNeighborY="-1278"/>
      <dgm:spPr/>
    </dgm:pt>
    <dgm:pt modelId="{F13E04A3-EA0C-490B-9D59-BA0AE904EF57}" type="pres">
      <dgm:prSet presAssocID="{086A3540-082E-49E0-921F-E5C97B69C7F6}" presName="textNode" presStyleLbl="bgShp" presStyleIdx="0" presStyleCnt="1"/>
      <dgm:spPr/>
    </dgm:pt>
    <dgm:pt modelId="{33357D2A-F198-494B-A2AC-64772294B874}" type="pres">
      <dgm:prSet presAssocID="{086A3540-082E-49E0-921F-E5C97B69C7F6}" presName="compChildNode" presStyleCnt="0"/>
      <dgm:spPr/>
    </dgm:pt>
    <dgm:pt modelId="{440275F9-8A66-40F3-80D4-69CA63842E0B}" type="pres">
      <dgm:prSet presAssocID="{086A3540-082E-49E0-921F-E5C97B69C7F6}" presName="theInnerList" presStyleCnt="0"/>
      <dgm:spPr/>
    </dgm:pt>
  </dgm:ptLst>
  <dgm:cxnLst>
    <dgm:cxn modelId="{D6445517-23B0-40D2-962F-4BCE9FE2DF7D}" type="presOf" srcId="{02116ED3-6958-4482-8998-F887B10EB0E7}" destId="{B0EFF635-FC2A-47F5-AC6C-DD69A79432D2}" srcOrd="0" destOrd="0" presId="urn:microsoft.com/office/officeart/2005/8/layout/lProcess2"/>
    <dgm:cxn modelId="{6AB75D4A-CFD5-4F03-9EE2-4200E468E7A6}" srcId="{02116ED3-6958-4482-8998-F887B10EB0E7}" destId="{086A3540-082E-49E0-921F-E5C97B69C7F6}" srcOrd="0" destOrd="0" parTransId="{3FCA7A75-6601-49E7-86FD-704EE87DB861}" sibTransId="{E7E4A8CF-2FBE-4E47-B974-44D76BA44AA4}"/>
    <dgm:cxn modelId="{6911E990-22B0-41DE-8F01-CF15C6D1E86D}" type="presOf" srcId="{086A3540-082E-49E0-921F-E5C97B69C7F6}" destId="{F13E04A3-EA0C-490B-9D59-BA0AE904EF57}" srcOrd="1" destOrd="0" presId="urn:microsoft.com/office/officeart/2005/8/layout/lProcess2"/>
    <dgm:cxn modelId="{D75500A9-DF0D-4510-ABA8-73F54345780E}" type="presOf" srcId="{086A3540-082E-49E0-921F-E5C97B69C7F6}" destId="{19FE6E5C-1C0E-4A18-AD97-8D3EF3AF331B}" srcOrd="0" destOrd="0" presId="urn:microsoft.com/office/officeart/2005/8/layout/lProcess2"/>
    <dgm:cxn modelId="{F5EB9627-D1AC-49FA-9CAC-AA240C58699E}" type="presParOf" srcId="{B0EFF635-FC2A-47F5-AC6C-DD69A79432D2}" destId="{3659F56C-D3E5-4CE9-A973-2DB7E8B8F84E}" srcOrd="0" destOrd="0" presId="urn:microsoft.com/office/officeart/2005/8/layout/lProcess2"/>
    <dgm:cxn modelId="{BFBA5221-FE0A-4DBE-B1AB-409E30FBC370}" type="presParOf" srcId="{3659F56C-D3E5-4CE9-A973-2DB7E8B8F84E}" destId="{19FE6E5C-1C0E-4A18-AD97-8D3EF3AF331B}" srcOrd="0" destOrd="0" presId="urn:microsoft.com/office/officeart/2005/8/layout/lProcess2"/>
    <dgm:cxn modelId="{79992CCE-686A-48CE-9CC0-0A521336747E}" type="presParOf" srcId="{3659F56C-D3E5-4CE9-A973-2DB7E8B8F84E}" destId="{F13E04A3-EA0C-490B-9D59-BA0AE904EF57}" srcOrd="1" destOrd="0" presId="urn:microsoft.com/office/officeart/2005/8/layout/lProcess2"/>
    <dgm:cxn modelId="{A2F55C61-B6DD-4066-8DC8-ACD8796000B8}" type="presParOf" srcId="{3659F56C-D3E5-4CE9-A973-2DB7E8B8F84E}" destId="{33357D2A-F198-494B-A2AC-64772294B874}" srcOrd="2" destOrd="0" presId="urn:microsoft.com/office/officeart/2005/8/layout/lProcess2"/>
    <dgm:cxn modelId="{36003F18-C0EA-4482-B6E4-D3AA24242CDA}" type="presParOf" srcId="{33357D2A-F198-494B-A2AC-64772294B874}" destId="{440275F9-8A66-40F3-80D4-69CA63842E0B}" srcOrd="0"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6.xml><?xml version="1.0" encoding="utf-8"?>
<dgm:dataModel xmlns:dgm="http://schemas.openxmlformats.org/drawingml/2006/diagram" xmlns:a="http://schemas.openxmlformats.org/drawingml/2006/main">
  <dgm:ptLst>
    <dgm:pt modelId="{02116ED3-6958-4482-8998-F887B10EB0E7}" type="doc">
      <dgm:prSet loTypeId="urn:microsoft.com/office/officeart/2005/8/layout/lProcess2" loCatId="list" qsTypeId="urn:microsoft.com/office/officeart/2005/8/quickstyle/simple1" qsCatId="simple" csTypeId="urn:microsoft.com/office/officeart/2005/8/colors/accent2_1" csCatId="accent2" phldr="1"/>
      <dgm:spPr/>
      <dgm:t>
        <a:bodyPr/>
        <a:lstStyle/>
        <a:p>
          <a:endParaRPr lang="en-US"/>
        </a:p>
      </dgm:t>
    </dgm:pt>
    <dgm:pt modelId="{086A3540-082E-49E0-921F-E5C97B69C7F6}">
      <dgm:prSet phldrT="[Text]" custT="1"/>
      <dgm:spPr>
        <a:solidFill>
          <a:schemeClr val="accent1">
            <a:lumMod val="75000"/>
          </a:schemeClr>
        </a:solidFill>
        <a:ln>
          <a:noFill/>
        </a:ln>
      </dgm:spPr>
      <dgm:t>
        <a:bodyPr/>
        <a:lstStyle/>
        <a:p>
          <a:r>
            <a:rPr lang="en-US" sz="3200" dirty="0">
              <a:solidFill>
                <a:schemeClr val="bg1"/>
              </a:solidFill>
              <a:latin typeface="Abadi" panose="020B0604020104020204" pitchFamily="34" charset="0"/>
            </a:rPr>
            <a:t>RIC User (RIC)</a:t>
          </a:r>
          <a:endParaRPr lang="en-US" sz="2400" dirty="0">
            <a:solidFill>
              <a:schemeClr val="bg1"/>
            </a:solidFill>
            <a:latin typeface="Abadi" panose="020B0604020104020204" pitchFamily="34" charset="0"/>
          </a:endParaRPr>
        </a:p>
      </dgm:t>
    </dgm:pt>
    <dgm:pt modelId="{3FCA7A75-6601-49E7-86FD-704EE87DB861}" type="parTrans" cxnId="{6AB75D4A-CFD5-4F03-9EE2-4200E468E7A6}">
      <dgm:prSet/>
      <dgm:spPr/>
      <dgm:t>
        <a:bodyPr/>
        <a:lstStyle/>
        <a:p>
          <a:endParaRPr lang="en-US"/>
        </a:p>
      </dgm:t>
    </dgm:pt>
    <dgm:pt modelId="{E7E4A8CF-2FBE-4E47-B974-44D76BA44AA4}" type="sibTrans" cxnId="{6AB75D4A-CFD5-4F03-9EE2-4200E468E7A6}">
      <dgm:prSet/>
      <dgm:spPr/>
      <dgm:t>
        <a:bodyPr/>
        <a:lstStyle/>
        <a:p>
          <a:endParaRPr lang="en-US"/>
        </a:p>
      </dgm:t>
    </dgm:pt>
    <dgm:pt modelId="{B0EFF635-FC2A-47F5-AC6C-DD69A79432D2}" type="pres">
      <dgm:prSet presAssocID="{02116ED3-6958-4482-8998-F887B10EB0E7}" presName="theList" presStyleCnt="0">
        <dgm:presLayoutVars>
          <dgm:dir/>
          <dgm:animLvl val="lvl"/>
          <dgm:resizeHandles val="exact"/>
        </dgm:presLayoutVars>
      </dgm:prSet>
      <dgm:spPr/>
    </dgm:pt>
    <dgm:pt modelId="{3659F56C-D3E5-4CE9-A973-2DB7E8B8F84E}" type="pres">
      <dgm:prSet presAssocID="{086A3540-082E-49E0-921F-E5C97B69C7F6}" presName="compNode" presStyleCnt="0"/>
      <dgm:spPr/>
    </dgm:pt>
    <dgm:pt modelId="{19FE6E5C-1C0E-4A18-AD97-8D3EF3AF331B}" type="pres">
      <dgm:prSet presAssocID="{086A3540-082E-49E0-921F-E5C97B69C7F6}" presName="aNode" presStyleLbl="bgShp" presStyleIdx="0" presStyleCnt="1" custLinFactNeighborX="-11547" custLinFactNeighborY="-1278"/>
      <dgm:spPr/>
    </dgm:pt>
    <dgm:pt modelId="{F13E04A3-EA0C-490B-9D59-BA0AE904EF57}" type="pres">
      <dgm:prSet presAssocID="{086A3540-082E-49E0-921F-E5C97B69C7F6}" presName="textNode" presStyleLbl="bgShp" presStyleIdx="0" presStyleCnt="1"/>
      <dgm:spPr/>
    </dgm:pt>
    <dgm:pt modelId="{33357D2A-F198-494B-A2AC-64772294B874}" type="pres">
      <dgm:prSet presAssocID="{086A3540-082E-49E0-921F-E5C97B69C7F6}" presName="compChildNode" presStyleCnt="0"/>
      <dgm:spPr/>
    </dgm:pt>
    <dgm:pt modelId="{440275F9-8A66-40F3-80D4-69CA63842E0B}" type="pres">
      <dgm:prSet presAssocID="{086A3540-082E-49E0-921F-E5C97B69C7F6}" presName="theInnerList" presStyleCnt="0"/>
      <dgm:spPr/>
    </dgm:pt>
  </dgm:ptLst>
  <dgm:cxnLst>
    <dgm:cxn modelId="{D6445517-23B0-40D2-962F-4BCE9FE2DF7D}" type="presOf" srcId="{02116ED3-6958-4482-8998-F887B10EB0E7}" destId="{B0EFF635-FC2A-47F5-AC6C-DD69A79432D2}" srcOrd="0" destOrd="0" presId="urn:microsoft.com/office/officeart/2005/8/layout/lProcess2"/>
    <dgm:cxn modelId="{6AB75D4A-CFD5-4F03-9EE2-4200E468E7A6}" srcId="{02116ED3-6958-4482-8998-F887B10EB0E7}" destId="{086A3540-082E-49E0-921F-E5C97B69C7F6}" srcOrd="0" destOrd="0" parTransId="{3FCA7A75-6601-49E7-86FD-704EE87DB861}" sibTransId="{E7E4A8CF-2FBE-4E47-B974-44D76BA44AA4}"/>
    <dgm:cxn modelId="{6911E990-22B0-41DE-8F01-CF15C6D1E86D}" type="presOf" srcId="{086A3540-082E-49E0-921F-E5C97B69C7F6}" destId="{F13E04A3-EA0C-490B-9D59-BA0AE904EF57}" srcOrd="1" destOrd="0" presId="urn:microsoft.com/office/officeart/2005/8/layout/lProcess2"/>
    <dgm:cxn modelId="{D75500A9-DF0D-4510-ABA8-73F54345780E}" type="presOf" srcId="{086A3540-082E-49E0-921F-E5C97B69C7F6}" destId="{19FE6E5C-1C0E-4A18-AD97-8D3EF3AF331B}" srcOrd="0" destOrd="0" presId="urn:microsoft.com/office/officeart/2005/8/layout/lProcess2"/>
    <dgm:cxn modelId="{F5EB9627-D1AC-49FA-9CAC-AA240C58699E}" type="presParOf" srcId="{B0EFF635-FC2A-47F5-AC6C-DD69A79432D2}" destId="{3659F56C-D3E5-4CE9-A973-2DB7E8B8F84E}" srcOrd="0" destOrd="0" presId="urn:microsoft.com/office/officeart/2005/8/layout/lProcess2"/>
    <dgm:cxn modelId="{BFBA5221-FE0A-4DBE-B1AB-409E30FBC370}" type="presParOf" srcId="{3659F56C-D3E5-4CE9-A973-2DB7E8B8F84E}" destId="{19FE6E5C-1C0E-4A18-AD97-8D3EF3AF331B}" srcOrd="0" destOrd="0" presId="urn:microsoft.com/office/officeart/2005/8/layout/lProcess2"/>
    <dgm:cxn modelId="{79992CCE-686A-48CE-9CC0-0A521336747E}" type="presParOf" srcId="{3659F56C-D3E5-4CE9-A973-2DB7E8B8F84E}" destId="{F13E04A3-EA0C-490B-9D59-BA0AE904EF57}" srcOrd="1" destOrd="0" presId="urn:microsoft.com/office/officeart/2005/8/layout/lProcess2"/>
    <dgm:cxn modelId="{A2F55C61-B6DD-4066-8DC8-ACD8796000B8}" type="presParOf" srcId="{3659F56C-D3E5-4CE9-A973-2DB7E8B8F84E}" destId="{33357D2A-F198-494B-A2AC-64772294B874}" srcOrd="2" destOrd="0" presId="urn:microsoft.com/office/officeart/2005/8/layout/lProcess2"/>
    <dgm:cxn modelId="{36003F18-C0EA-4482-B6E4-D3AA24242CDA}" type="presParOf" srcId="{33357D2A-F198-494B-A2AC-64772294B874}" destId="{440275F9-8A66-40F3-80D4-69CA63842E0B}" srcOrd="0"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7.xml><?xml version="1.0" encoding="utf-8"?>
<dgm:dataModel xmlns:dgm="http://schemas.openxmlformats.org/drawingml/2006/diagram" xmlns:a="http://schemas.openxmlformats.org/drawingml/2006/main">
  <dgm:ptLst>
    <dgm:pt modelId="{E686B3A8-0A94-4F68-B83F-05F706E872DF}" type="doc">
      <dgm:prSet loTypeId="urn:microsoft.com/office/officeart/2005/8/layout/process5" loCatId="process" qsTypeId="urn:microsoft.com/office/officeart/2005/8/quickstyle/simple1" qsCatId="simple" csTypeId="urn:microsoft.com/office/officeart/2005/8/colors/accent1_2" csCatId="accent1" phldr="1"/>
      <dgm:spPr/>
      <dgm:t>
        <a:bodyPr/>
        <a:lstStyle/>
        <a:p>
          <a:endParaRPr lang="en-US"/>
        </a:p>
      </dgm:t>
    </dgm:pt>
    <dgm:pt modelId="{5FADC671-1AE0-48CE-B725-56409AA35F34}">
      <dgm:prSet phldrT="[Text]"/>
      <dgm:spPr/>
      <dgm:t>
        <a:bodyPr/>
        <a:lstStyle/>
        <a:p>
          <a:r>
            <a:rPr lang="en-US" dirty="0">
              <a:latin typeface="Abadi" panose="020B0604020104020204" pitchFamily="34" charset="0"/>
            </a:rPr>
            <a:t>A student pauses the test</a:t>
          </a:r>
        </a:p>
      </dgm:t>
    </dgm:pt>
    <dgm:pt modelId="{20C9CDD8-1B30-4901-A60E-9448D801124B}" type="parTrans" cxnId="{D77D9E4F-B8E1-4EC4-96EB-D01DE960DCFF}">
      <dgm:prSet/>
      <dgm:spPr/>
      <dgm:t>
        <a:bodyPr/>
        <a:lstStyle/>
        <a:p>
          <a:endParaRPr lang="en-US"/>
        </a:p>
      </dgm:t>
    </dgm:pt>
    <dgm:pt modelId="{9325875F-6DBB-4CFF-89E5-1A9F679FC29F}" type="sibTrans" cxnId="{D77D9E4F-B8E1-4EC4-96EB-D01DE960DCFF}">
      <dgm:prSet/>
      <dgm:spPr/>
      <dgm:t>
        <a:bodyPr/>
        <a:lstStyle/>
        <a:p>
          <a:endParaRPr lang="en-US" dirty="0"/>
        </a:p>
      </dgm:t>
    </dgm:pt>
    <dgm:pt modelId="{015465C2-476F-44B3-99D4-2D36500745E5}">
      <dgm:prSet phldrT="[Text]"/>
      <dgm:spPr/>
      <dgm:t>
        <a:bodyPr/>
        <a:lstStyle/>
        <a:p>
          <a:r>
            <a:rPr lang="en-US" dirty="0">
              <a:latin typeface="Abadi" panose="020B0604020104020204" pitchFamily="34" charset="0"/>
            </a:rPr>
            <a:t>The student returns to the device and login screen</a:t>
          </a:r>
        </a:p>
      </dgm:t>
    </dgm:pt>
    <dgm:pt modelId="{A7933F5E-BC25-49FE-BB95-859BB63DB9A3}" type="parTrans" cxnId="{26630E77-D2F1-4D88-9519-C4986212EFE3}">
      <dgm:prSet/>
      <dgm:spPr/>
      <dgm:t>
        <a:bodyPr/>
        <a:lstStyle/>
        <a:p>
          <a:endParaRPr lang="en-US"/>
        </a:p>
      </dgm:t>
    </dgm:pt>
    <dgm:pt modelId="{44491ACD-6761-4BAD-BC25-A320EE47ECF7}" type="sibTrans" cxnId="{26630E77-D2F1-4D88-9519-C4986212EFE3}">
      <dgm:prSet/>
      <dgm:spPr/>
      <dgm:t>
        <a:bodyPr/>
        <a:lstStyle/>
        <a:p>
          <a:endParaRPr lang="en-US" dirty="0"/>
        </a:p>
      </dgm:t>
    </dgm:pt>
    <dgm:pt modelId="{A3A5586E-5494-4B10-A46C-7032F10F74C6}">
      <dgm:prSet phldrT="[Text]"/>
      <dgm:spPr>
        <a:solidFill>
          <a:schemeClr val="accent1">
            <a:lumMod val="50000"/>
          </a:schemeClr>
        </a:solidFill>
      </dgm:spPr>
      <dgm:t>
        <a:bodyPr/>
        <a:lstStyle/>
        <a:p>
          <a:r>
            <a:rPr lang="en-US" dirty="0">
              <a:latin typeface="Abadi" panose="020B0604020104020204" pitchFamily="34" charset="0"/>
            </a:rPr>
            <a:t>Enters his/her username and password</a:t>
          </a:r>
        </a:p>
      </dgm:t>
    </dgm:pt>
    <dgm:pt modelId="{D0702C31-5E6F-47B3-B95D-58532C3083F4}" type="parTrans" cxnId="{D99CD9F2-BDEB-4EDF-95C7-2EABD3B94361}">
      <dgm:prSet/>
      <dgm:spPr/>
      <dgm:t>
        <a:bodyPr/>
        <a:lstStyle/>
        <a:p>
          <a:endParaRPr lang="en-US"/>
        </a:p>
      </dgm:t>
    </dgm:pt>
    <dgm:pt modelId="{25E25C22-B820-407A-90C9-5DEE7302F173}" type="sibTrans" cxnId="{D99CD9F2-BDEB-4EDF-95C7-2EABD3B94361}">
      <dgm:prSet/>
      <dgm:spPr/>
      <dgm:t>
        <a:bodyPr/>
        <a:lstStyle/>
        <a:p>
          <a:endParaRPr lang="en-US" dirty="0"/>
        </a:p>
      </dgm:t>
    </dgm:pt>
    <dgm:pt modelId="{AFBB35EC-1DAC-4B26-99B5-1DA93ED60F0E}">
      <dgm:prSet phldrT="[Text]"/>
      <dgm:spPr>
        <a:solidFill>
          <a:schemeClr val="accent4">
            <a:lumMod val="75000"/>
          </a:schemeClr>
        </a:solidFill>
      </dgm:spPr>
      <dgm:t>
        <a:bodyPr/>
        <a:lstStyle/>
        <a:p>
          <a:r>
            <a:rPr lang="en-US" dirty="0">
              <a:latin typeface="Abadi" panose="020B0604020104020204" pitchFamily="34" charset="0"/>
            </a:rPr>
            <a:t>Proctors enter the </a:t>
          </a:r>
          <a:br>
            <a:rPr lang="en-US" dirty="0">
              <a:latin typeface="Abadi" panose="020B0604020104020204" pitchFamily="34" charset="0"/>
            </a:rPr>
          </a:br>
          <a:r>
            <a:rPr lang="en-US" dirty="0">
              <a:latin typeface="Abadi" panose="020B0604020104020204" pitchFamily="34" charset="0"/>
            </a:rPr>
            <a:t>Proctor PIN</a:t>
          </a:r>
        </a:p>
      </dgm:t>
    </dgm:pt>
    <dgm:pt modelId="{508402BD-8CB0-4643-B0E7-84D4E5D7D2F8}" type="parTrans" cxnId="{72DF6F26-A724-4774-8B9D-525F8C48CF38}">
      <dgm:prSet/>
      <dgm:spPr/>
      <dgm:t>
        <a:bodyPr/>
        <a:lstStyle/>
        <a:p>
          <a:endParaRPr lang="en-US"/>
        </a:p>
      </dgm:t>
    </dgm:pt>
    <dgm:pt modelId="{E24103D3-51B8-40B8-B673-A50ECE88639D}" type="sibTrans" cxnId="{72DF6F26-A724-4774-8B9D-525F8C48CF38}">
      <dgm:prSet/>
      <dgm:spPr/>
      <dgm:t>
        <a:bodyPr/>
        <a:lstStyle/>
        <a:p>
          <a:endParaRPr lang="en-US" dirty="0"/>
        </a:p>
      </dgm:t>
    </dgm:pt>
    <dgm:pt modelId="{6B8FE623-0746-4759-A933-D0238C20D47B}">
      <dgm:prSet phldrT="[Text]"/>
      <dgm:spPr>
        <a:solidFill>
          <a:srgbClr val="00B050"/>
        </a:solidFill>
      </dgm:spPr>
      <dgm:t>
        <a:bodyPr/>
        <a:lstStyle/>
        <a:p>
          <a:r>
            <a:rPr lang="en-US" dirty="0">
              <a:latin typeface="Abadi" panose="020B0604020104020204" pitchFamily="34" charset="0"/>
            </a:rPr>
            <a:t>Enter the Session Access Code</a:t>
          </a:r>
        </a:p>
      </dgm:t>
    </dgm:pt>
    <dgm:pt modelId="{9F11B190-651A-4060-BD4F-46A87A82A98F}" type="parTrans" cxnId="{B5928BE8-5133-4580-97A8-67E891B71A31}">
      <dgm:prSet/>
      <dgm:spPr/>
      <dgm:t>
        <a:bodyPr/>
        <a:lstStyle/>
        <a:p>
          <a:endParaRPr lang="en-US"/>
        </a:p>
      </dgm:t>
    </dgm:pt>
    <dgm:pt modelId="{DE5EB3D7-224B-4353-95A6-19974AB649D9}" type="sibTrans" cxnId="{B5928BE8-5133-4580-97A8-67E891B71A31}">
      <dgm:prSet/>
      <dgm:spPr/>
      <dgm:t>
        <a:bodyPr/>
        <a:lstStyle/>
        <a:p>
          <a:endParaRPr lang="en-US" dirty="0"/>
        </a:p>
      </dgm:t>
    </dgm:pt>
    <dgm:pt modelId="{698A5FCE-3BD7-45D1-8A29-711CE782ADD6}">
      <dgm:prSet phldrT="[Text]"/>
      <dgm:spPr/>
      <dgm:t>
        <a:bodyPr/>
        <a:lstStyle/>
        <a:p>
          <a:r>
            <a:rPr lang="en-US" dirty="0">
              <a:latin typeface="Abadi" panose="020B0604020104020204" pitchFamily="34" charset="0"/>
            </a:rPr>
            <a:t>Student resumes testing</a:t>
          </a:r>
        </a:p>
      </dgm:t>
    </dgm:pt>
    <dgm:pt modelId="{B578FEE0-4651-4C69-821A-408E1739F145}" type="parTrans" cxnId="{3A0D1BEE-2ACB-42E7-AAF7-A342D2C4B354}">
      <dgm:prSet/>
      <dgm:spPr/>
      <dgm:t>
        <a:bodyPr/>
        <a:lstStyle/>
        <a:p>
          <a:endParaRPr lang="en-US"/>
        </a:p>
      </dgm:t>
    </dgm:pt>
    <dgm:pt modelId="{7466E9F7-BFB7-414B-A6B7-0B7895018A2D}" type="sibTrans" cxnId="{3A0D1BEE-2ACB-42E7-AAF7-A342D2C4B354}">
      <dgm:prSet/>
      <dgm:spPr/>
      <dgm:t>
        <a:bodyPr/>
        <a:lstStyle/>
        <a:p>
          <a:endParaRPr lang="en-US"/>
        </a:p>
      </dgm:t>
    </dgm:pt>
    <dgm:pt modelId="{85039FDF-4617-454D-AA5C-556B321A0A4E}" type="pres">
      <dgm:prSet presAssocID="{E686B3A8-0A94-4F68-B83F-05F706E872DF}" presName="diagram" presStyleCnt="0">
        <dgm:presLayoutVars>
          <dgm:dir/>
          <dgm:resizeHandles val="exact"/>
        </dgm:presLayoutVars>
      </dgm:prSet>
      <dgm:spPr/>
    </dgm:pt>
    <dgm:pt modelId="{C4B77DE7-5E1E-4B18-A3E0-179B5803A560}" type="pres">
      <dgm:prSet presAssocID="{5FADC671-1AE0-48CE-B725-56409AA35F34}" presName="node" presStyleLbl="node1" presStyleIdx="0" presStyleCnt="6">
        <dgm:presLayoutVars>
          <dgm:bulletEnabled val="1"/>
        </dgm:presLayoutVars>
      </dgm:prSet>
      <dgm:spPr/>
    </dgm:pt>
    <dgm:pt modelId="{D7B84106-51D1-4334-AC92-F6C5A72C68F0}" type="pres">
      <dgm:prSet presAssocID="{9325875F-6DBB-4CFF-89E5-1A9F679FC29F}" presName="sibTrans" presStyleLbl="sibTrans2D1" presStyleIdx="0" presStyleCnt="5" custScaleX="173806"/>
      <dgm:spPr/>
    </dgm:pt>
    <dgm:pt modelId="{8175C6AF-BF9D-4B50-87CD-7C839EA50F85}" type="pres">
      <dgm:prSet presAssocID="{9325875F-6DBB-4CFF-89E5-1A9F679FC29F}" presName="connectorText" presStyleLbl="sibTrans2D1" presStyleIdx="0" presStyleCnt="5"/>
      <dgm:spPr/>
    </dgm:pt>
    <dgm:pt modelId="{5885359F-0F23-4D3F-889D-A2BBE8022E7C}" type="pres">
      <dgm:prSet presAssocID="{015465C2-476F-44B3-99D4-2D36500745E5}" presName="node" presStyleLbl="node1" presStyleIdx="1" presStyleCnt="6">
        <dgm:presLayoutVars>
          <dgm:bulletEnabled val="1"/>
        </dgm:presLayoutVars>
      </dgm:prSet>
      <dgm:spPr/>
    </dgm:pt>
    <dgm:pt modelId="{FF2A6E44-3DEF-4A3D-BF98-9E8F63931028}" type="pres">
      <dgm:prSet presAssocID="{44491ACD-6761-4BAD-BC25-A320EE47ECF7}" presName="sibTrans" presStyleLbl="sibTrans2D1" presStyleIdx="1" presStyleCnt="5" custScaleX="170294"/>
      <dgm:spPr/>
    </dgm:pt>
    <dgm:pt modelId="{85522054-B8A3-4123-9EDD-A1FB1E3CEFC7}" type="pres">
      <dgm:prSet presAssocID="{44491ACD-6761-4BAD-BC25-A320EE47ECF7}" presName="connectorText" presStyleLbl="sibTrans2D1" presStyleIdx="1" presStyleCnt="5"/>
      <dgm:spPr/>
    </dgm:pt>
    <dgm:pt modelId="{2A7213DF-6424-42E5-A4D7-8EDC6A723350}" type="pres">
      <dgm:prSet presAssocID="{A3A5586E-5494-4B10-A46C-7032F10F74C6}" presName="node" presStyleLbl="node1" presStyleIdx="2" presStyleCnt="6">
        <dgm:presLayoutVars>
          <dgm:bulletEnabled val="1"/>
        </dgm:presLayoutVars>
      </dgm:prSet>
      <dgm:spPr/>
    </dgm:pt>
    <dgm:pt modelId="{CEFA5E60-020D-41B8-9BAB-CAFA52B8FE16}" type="pres">
      <dgm:prSet presAssocID="{25E25C22-B820-407A-90C9-5DEE7302F173}" presName="sibTrans" presStyleLbl="sibTrans2D1" presStyleIdx="2" presStyleCnt="5" custScaleX="173206"/>
      <dgm:spPr/>
    </dgm:pt>
    <dgm:pt modelId="{3AB86828-D0DD-4143-9741-8788FEC86366}" type="pres">
      <dgm:prSet presAssocID="{25E25C22-B820-407A-90C9-5DEE7302F173}" presName="connectorText" presStyleLbl="sibTrans2D1" presStyleIdx="2" presStyleCnt="5"/>
      <dgm:spPr/>
    </dgm:pt>
    <dgm:pt modelId="{49577B8B-FF66-42FF-9D81-C03FE3AC207D}" type="pres">
      <dgm:prSet presAssocID="{AFBB35EC-1DAC-4B26-99B5-1DA93ED60F0E}" presName="node" presStyleLbl="node1" presStyleIdx="3" presStyleCnt="6">
        <dgm:presLayoutVars>
          <dgm:bulletEnabled val="1"/>
        </dgm:presLayoutVars>
      </dgm:prSet>
      <dgm:spPr/>
    </dgm:pt>
    <dgm:pt modelId="{2E6BD7EB-1368-4B7E-BD31-F973828643B8}" type="pres">
      <dgm:prSet presAssocID="{E24103D3-51B8-40B8-B673-A50ECE88639D}" presName="sibTrans" presStyleLbl="sibTrans2D1" presStyleIdx="3" presStyleCnt="5" custScaleX="172838"/>
      <dgm:spPr/>
    </dgm:pt>
    <dgm:pt modelId="{D1B0DDFA-9FBA-4B45-8B3A-3EF235B1C14F}" type="pres">
      <dgm:prSet presAssocID="{E24103D3-51B8-40B8-B673-A50ECE88639D}" presName="connectorText" presStyleLbl="sibTrans2D1" presStyleIdx="3" presStyleCnt="5"/>
      <dgm:spPr/>
    </dgm:pt>
    <dgm:pt modelId="{CB4E91D1-6054-47E8-A290-C99224A1A625}" type="pres">
      <dgm:prSet presAssocID="{6B8FE623-0746-4759-A933-D0238C20D47B}" presName="node" presStyleLbl="node1" presStyleIdx="4" presStyleCnt="6">
        <dgm:presLayoutVars>
          <dgm:bulletEnabled val="1"/>
        </dgm:presLayoutVars>
      </dgm:prSet>
      <dgm:spPr/>
    </dgm:pt>
    <dgm:pt modelId="{7CA6DA9F-B2A1-4F51-99B6-CBFE0D7F195F}" type="pres">
      <dgm:prSet presAssocID="{DE5EB3D7-224B-4353-95A6-19974AB649D9}" presName="sibTrans" presStyleLbl="sibTrans2D1" presStyleIdx="4" presStyleCnt="5" custScaleX="176350"/>
      <dgm:spPr/>
    </dgm:pt>
    <dgm:pt modelId="{65B7D1BC-8F7D-4D66-BE98-987CB736C25E}" type="pres">
      <dgm:prSet presAssocID="{DE5EB3D7-224B-4353-95A6-19974AB649D9}" presName="connectorText" presStyleLbl="sibTrans2D1" presStyleIdx="4" presStyleCnt="5"/>
      <dgm:spPr/>
    </dgm:pt>
    <dgm:pt modelId="{4E0DDC43-8F3B-47DD-8BBB-6A5AD8511CE8}" type="pres">
      <dgm:prSet presAssocID="{698A5FCE-3BD7-45D1-8A29-711CE782ADD6}" presName="node" presStyleLbl="node1" presStyleIdx="5" presStyleCnt="6">
        <dgm:presLayoutVars>
          <dgm:bulletEnabled val="1"/>
        </dgm:presLayoutVars>
      </dgm:prSet>
      <dgm:spPr/>
    </dgm:pt>
  </dgm:ptLst>
  <dgm:cxnLst>
    <dgm:cxn modelId="{7186A512-0BED-4AA8-B4C9-55743793D927}" type="presOf" srcId="{25E25C22-B820-407A-90C9-5DEE7302F173}" destId="{3AB86828-D0DD-4143-9741-8788FEC86366}" srcOrd="1" destOrd="0" presId="urn:microsoft.com/office/officeart/2005/8/layout/process5"/>
    <dgm:cxn modelId="{07AE3423-6948-4708-8541-9A5232C69172}" type="presOf" srcId="{44491ACD-6761-4BAD-BC25-A320EE47ECF7}" destId="{85522054-B8A3-4123-9EDD-A1FB1E3CEFC7}" srcOrd="1" destOrd="0" presId="urn:microsoft.com/office/officeart/2005/8/layout/process5"/>
    <dgm:cxn modelId="{72DF6F26-A724-4774-8B9D-525F8C48CF38}" srcId="{E686B3A8-0A94-4F68-B83F-05F706E872DF}" destId="{AFBB35EC-1DAC-4B26-99B5-1DA93ED60F0E}" srcOrd="3" destOrd="0" parTransId="{508402BD-8CB0-4643-B0E7-84D4E5D7D2F8}" sibTransId="{E24103D3-51B8-40B8-B673-A50ECE88639D}"/>
    <dgm:cxn modelId="{E2028626-08F0-4F6E-AD03-9E9C2C066E6D}" type="presOf" srcId="{015465C2-476F-44B3-99D4-2D36500745E5}" destId="{5885359F-0F23-4D3F-889D-A2BBE8022E7C}" srcOrd="0" destOrd="0" presId="urn:microsoft.com/office/officeart/2005/8/layout/process5"/>
    <dgm:cxn modelId="{B55F8730-409C-4750-BEEE-968690200A6F}" type="presOf" srcId="{E24103D3-51B8-40B8-B673-A50ECE88639D}" destId="{2E6BD7EB-1368-4B7E-BD31-F973828643B8}" srcOrd="0" destOrd="0" presId="urn:microsoft.com/office/officeart/2005/8/layout/process5"/>
    <dgm:cxn modelId="{5402B260-8DAF-4BD4-B906-29B313AEF6CC}" type="presOf" srcId="{44491ACD-6761-4BAD-BC25-A320EE47ECF7}" destId="{FF2A6E44-3DEF-4A3D-BF98-9E8F63931028}" srcOrd="0" destOrd="0" presId="urn:microsoft.com/office/officeart/2005/8/layout/process5"/>
    <dgm:cxn modelId="{61D4DE41-937C-41FE-B072-59887DBFAC06}" type="presOf" srcId="{25E25C22-B820-407A-90C9-5DEE7302F173}" destId="{CEFA5E60-020D-41B8-9BAB-CAFA52B8FE16}" srcOrd="0" destOrd="0" presId="urn:microsoft.com/office/officeart/2005/8/layout/process5"/>
    <dgm:cxn modelId="{5FD41644-68A5-493B-A43A-4EEA73C893DC}" type="presOf" srcId="{E24103D3-51B8-40B8-B673-A50ECE88639D}" destId="{D1B0DDFA-9FBA-4B45-8B3A-3EF235B1C14F}" srcOrd="1" destOrd="0" presId="urn:microsoft.com/office/officeart/2005/8/layout/process5"/>
    <dgm:cxn modelId="{E9D58A68-3467-4A4A-81EE-622E12D62634}" type="presOf" srcId="{9325875F-6DBB-4CFF-89E5-1A9F679FC29F}" destId="{D7B84106-51D1-4334-AC92-F6C5A72C68F0}" srcOrd="0" destOrd="0" presId="urn:microsoft.com/office/officeart/2005/8/layout/process5"/>
    <dgm:cxn modelId="{08D2C24D-E8B0-45B0-9584-B2407623426D}" type="presOf" srcId="{5FADC671-1AE0-48CE-B725-56409AA35F34}" destId="{C4B77DE7-5E1E-4B18-A3E0-179B5803A560}" srcOrd="0" destOrd="0" presId="urn:microsoft.com/office/officeart/2005/8/layout/process5"/>
    <dgm:cxn modelId="{D77D9E4F-B8E1-4EC4-96EB-D01DE960DCFF}" srcId="{E686B3A8-0A94-4F68-B83F-05F706E872DF}" destId="{5FADC671-1AE0-48CE-B725-56409AA35F34}" srcOrd="0" destOrd="0" parTransId="{20C9CDD8-1B30-4901-A60E-9448D801124B}" sibTransId="{9325875F-6DBB-4CFF-89E5-1A9F679FC29F}"/>
    <dgm:cxn modelId="{26630E77-D2F1-4D88-9519-C4986212EFE3}" srcId="{E686B3A8-0A94-4F68-B83F-05F706E872DF}" destId="{015465C2-476F-44B3-99D4-2D36500745E5}" srcOrd="1" destOrd="0" parTransId="{A7933F5E-BC25-49FE-BB95-859BB63DB9A3}" sibTransId="{44491ACD-6761-4BAD-BC25-A320EE47ECF7}"/>
    <dgm:cxn modelId="{83BE9689-DA3B-42D1-980D-744866C9E264}" type="presOf" srcId="{E686B3A8-0A94-4F68-B83F-05F706E872DF}" destId="{85039FDF-4617-454D-AA5C-556B321A0A4E}" srcOrd="0" destOrd="0" presId="urn:microsoft.com/office/officeart/2005/8/layout/process5"/>
    <dgm:cxn modelId="{97DE33A3-941F-46DF-9C19-82134B0685AE}" type="presOf" srcId="{9325875F-6DBB-4CFF-89E5-1A9F679FC29F}" destId="{8175C6AF-BF9D-4B50-87CD-7C839EA50F85}" srcOrd="1" destOrd="0" presId="urn:microsoft.com/office/officeart/2005/8/layout/process5"/>
    <dgm:cxn modelId="{10C79BBD-8A27-465F-8E8B-9E0457F0A015}" type="presOf" srcId="{DE5EB3D7-224B-4353-95A6-19974AB649D9}" destId="{7CA6DA9F-B2A1-4F51-99B6-CBFE0D7F195F}" srcOrd="0" destOrd="0" presId="urn:microsoft.com/office/officeart/2005/8/layout/process5"/>
    <dgm:cxn modelId="{0B534FD0-FA78-4853-A44C-990B5EEC3F6C}" type="presOf" srcId="{AFBB35EC-1DAC-4B26-99B5-1DA93ED60F0E}" destId="{49577B8B-FF66-42FF-9D81-C03FE3AC207D}" srcOrd="0" destOrd="0" presId="urn:microsoft.com/office/officeart/2005/8/layout/process5"/>
    <dgm:cxn modelId="{1F316BD7-10FA-4260-AFF2-38B51E827A79}" type="presOf" srcId="{DE5EB3D7-224B-4353-95A6-19974AB649D9}" destId="{65B7D1BC-8F7D-4D66-BE98-987CB736C25E}" srcOrd="1" destOrd="0" presId="urn:microsoft.com/office/officeart/2005/8/layout/process5"/>
    <dgm:cxn modelId="{246E78DF-F4E0-4314-839A-ACFAEE8FD747}" type="presOf" srcId="{A3A5586E-5494-4B10-A46C-7032F10F74C6}" destId="{2A7213DF-6424-42E5-A4D7-8EDC6A723350}" srcOrd="0" destOrd="0" presId="urn:microsoft.com/office/officeart/2005/8/layout/process5"/>
    <dgm:cxn modelId="{B5928BE8-5133-4580-97A8-67E891B71A31}" srcId="{E686B3A8-0A94-4F68-B83F-05F706E872DF}" destId="{6B8FE623-0746-4759-A933-D0238C20D47B}" srcOrd="4" destOrd="0" parTransId="{9F11B190-651A-4060-BD4F-46A87A82A98F}" sibTransId="{DE5EB3D7-224B-4353-95A6-19974AB649D9}"/>
    <dgm:cxn modelId="{387909EB-768D-4E17-BD0F-7E6E694A162D}" type="presOf" srcId="{698A5FCE-3BD7-45D1-8A29-711CE782ADD6}" destId="{4E0DDC43-8F3B-47DD-8BBB-6A5AD8511CE8}" srcOrd="0" destOrd="0" presId="urn:microsoft.com/office/officeart/2005/8/layout/process5"/>
    <dgm:cxn modelId="{3A0D1BEE-2ACB-42E7-AAF7-A342D2C4B354}" srcId="{E686B3A8-0A94-4F68-B83F-05F706E872DF}" destId="{698A5FCE-3BD7-45D1-8A29-711CE782ADD6}" srcOrd="5" destOrd="0" parTransId="{B578FEE0-4651-4C69-821A-408E1739F145}" sibTransId="{7466E9F7-BFB7-414B-A6B7-0B7895018A2D}"/>
    <dgm:cxn modelId="{B7B2F7F0-DE05-4F86-9C37-D927E8860FBD}" type="presOf" srcId="{6B8FE623-0746-4759-A933-D0238C20D47B}" destId="{CB4E91D1-6054-47E8-A290-C99224A1A625}" srcOrd="0" destOrd="0" presId="urn:microsoft.com/office/officeart/2005/8/layout/process5"/>
    <dgm:cxn modelId="{D99CD9F2-BDEB-4EDF-95C7-2EABD3B94361}" srcId="{E686B3A8-0A94-4F68-B83F-05F706E872DF}" destId="{A3A5586E-5494-4B10-A46C-7032F10F74C6}" srcOrd="2" destOrd="0" parTransId="{D0702C31-5E6F-47B3-B95D-58532C3083F4}" sibTransId="{25E25C22-B820-407A-90C9-5DEE7302F173}"/>
    <dgm:cxn modelId="{D679B606-A0D6-45FB-A0AD-7450A1863A07}" type="presParOf" srcId="{85039FDF-4617-454D-AA5C-556B321A0A4E}" destId="{C4B77DE7-5E1E-4B18-A3E0-179B5803A560}" srcOrd="0" destOrd="0" presId="urn:microsoft.com/office/officeart/2005/8/layout/process5"/>
    <dgm:cxn modelId="{6C2F38D0-2452-4647-8F1B-D908C11BCDBA}" type="presParOf" srcId="{85039FDF-4617-454D-AA5C-556B321A0A4E}" destId="{D7B84106-51D1-4334-AC92-F6C5A72C68F0}" srcOrd="1" destOrd="0" presId="urn:microsoft.com/office/officeart/2005/8/layout/process5"/>
    <dgm:cxn modelId="{CB42B561-BF2A-46F5-92B8-B39D17680F05}" type="presParOf" srcId="{D7B84106-51D1-4334-AC92-F6C5A72C68F0}" destId="{8175C6AF-BF9D-4B50-87CD-7C839EA50F85}" srcOrd="0" destOrd="0" presId="urn:microsoft.com/office/officeart/2005/8/layout/process5"/>
    <dgm:cxn modelId="{365E03F8-7152-492C-B7F7-255C6D98386C}" type="presParOf" srcId="{85039FDF-4617-454D-AA5C-556B321A0A4E}" destId="{5885359F-0F23-4D3F-889D-A2BBE8022E7C}" srcOrd="2" destOrd="0" presId="urn:microsoft.com/office/officeart/2005/8/layout/process5"/>
    <dgm:cxn modelId="{D9BD1340-393F-4B20-AA4E-28C018E6F817}" type="presParOf" srcId="{85039FDF-4617-454D-AA5C-556B321A0A4E}" destId="{FF2A6E44-3DEF-4A3D-BF98-9E8F63931028}" srcOrd="3" destOrd="0" presId="urn:microsoft.com/office/officeart/2005/8/layout/process5"/>
    <dgm:cxn modelId="{8B8AA863-555B-4AAE-8C6B-1151A9C50554}" type="presParOf" srcId="{FF2A6E44-3DEF-4A3D-BF98-9E8F63931028}" destId="{85522054-B8A3-4123-9EDD-A1FB1E3CEFC7}" srcOrd="0" destOrd="0" presId="urn:microsoft.com/office/officeart/2005/8/layout/process5"/>
    <dgm:cxn modelId="{3D003318-54C2-41FC-A285-0FE23D9F049A}" type="presParOf" srcId="{85039FDF-4617-454D-AA5C-556B321A0A4E}" destId="{2A7213DF-6424-42E5-A4D7-8EDC6A723350}" srcOrd="4" destOrd="0" presId="urn:microsoft.com/office/officeart/2005/8/layout/process5"/>
    <dgm:cxn modelId="{17908426-2CED-44EA-AEE7-675F41FB900C}" type="presParOf" srcId="{85039FDF-4617-454D-AA5C-556B321A0A4E}" destId="{CEFA5E60-020D-41B8-9BAB-CAFA52B8FE16}" srcOrd="5" destOrd="0" presId="urn:microsoft.com/office/officeart/2005/8/layout/process5"/>
    <dgm:cxn modelId="{128C8431-EBCF-4075-A669-36327498162D}" type="presParOf" srcId="{CEFA5E60-020D-41B8-9BAB-CAFA52B8FE16}" destId="{3AB86828-D0DD-4143-9741-8788FEC86366}" srcOrd="0" destOrd="0" presId="urn:microsoft.com/office/officeart/2005/8/layout/process5"/>
    <dgm:cxn modelId="{D9C3BE7A-A319-4605-8897-3D3C20688995}" type="presParOf" srcId="{85039FDF-4617-454D-AA5C-556B321A0A4E}" destId="{49577B8B-FF66-42FF-9D81-C03FE3AC207D}" srcOrd="6" destOrd="0" presId="urn:microsoft.com/office/officeart/2005/8/layout/process5"/>
    <dgm:cxn modelId="{1306C996-388E-4EA6-B2B7-B5285E20E1B8}" type="presParOf" srcId="{85039FDF-4617-454D-AA5C-556B321A0A4E}" destId="{2E6BD7EB-1368-4B7E-BD31-F973828643B8}" srcOrd="7" destOrd="0" presId="urn:microsoft.com/office/officeart/2005/8/layout/process5"/>
    <dgm:cxn modelId="{097ED0B9-95EF-4F8B-9B5A-2A22E9EFC55C}" type="presParOf" srcId="{2E6BD7EB-1368-4B7E-BD31-F973828643B8}" destId="{D1B0DDFA-9FBA-4B45-8B3A-3EF235B1C14F}" srcOrd="0" destOrd="0" presId="urn:microsoft.com/office/officeart/2005/8/layout/process5"/>
    <dgm:cxn modelId="{1736540C-41D0-4399-892D-1EDB26C47840}" type="presParOf" srcId="{85039FDF-4617-454D-AA5C-556B321A0A4E}" destId="{CB4E91D1-6054-47E8-A290-C99224A1A625}" srcOrd="8" destOrd="0" presId="urn:microsoft.com/office/officeart/2005/8/layout/process5"/>
    <dgm:cxn modelId="{19A2C9AD-31DF-4781-912F-E5980C686CFE}" type="presParOf" srcId="{85039FDF-4617-454D-AA5C-556B321A0A4E}" destId="{7CA6DA9F-B2A1-4F51-99B6-CBFE0D7F195F}" srcOrd="9" destOrd="0" presId="urn:microsoft.com/office/officeart/2005/8/layout/process5"/>
    <dgm:cxn modelId="{7CC6E324-8A11-4F89-B266-081CDDF63212}" type="presParOf" srcId="{7CA6DA9F-B2A1-4F51-99B6-CBFE0D7F195F}" destId="{65B7D1BC-8F7D-4D66-BE98-987CB736C25E}" srcOrd="0" destOrd="0" presId="urn:microsoft.com/office/officeart/2005/8/layout/process5"/>
    <dgm:cxn modelId="{1E1743A8-AC7E-4F74-AEDD-F14EEA3FA01F}" type="presParOf" srcId="{85039FDF-4617-454D-AA5C-556B321A0A4E}" destId="{4E0DDC43-8F3B-47DD-8BBB-6A5AD8511CE8}" srcOrd="10" destOrd="0" presId="urn:microsoft.com/office/officeart/2005/8/layout/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6AFA4E-9657-4EF9-9AAB-C5096CD56269}">
      <dsp:nvSpPr>
        <dsp:cNvPr id="0" name=""/>
        <dsp:cNvSpPr/>
      </dsp:nvSpPr>
      <dsp:spPr>
        <a:xfrm rot="5400000">
          <a:off x="-418452" y="463574"/>
          <a:ext cx="2789684" cy="1952779"/>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marL="0" lvl="0" indent="0" algn="ctr" defTabSz="1111250">
            <a:lnSpc>
              <a:spcPct val="90000"/>
            </a:lnSpc>
            <a:spcBef>
              <a:spcPct val="0"/>
            </a:spcBef>
            <a:spcAft>
              <a:spcPct val="35000"/>
            </a:spcAft>
            <a:buNone/>
          </a:pPr>
          <a:r>
            <a:rPr lang="en-US" sz="2500" kern="1200" dirty="0"/>
            <a:t>Year 1</a:t>
          </a:r>
        </a:p>
        <a:p>
          <a:pPr marL="0" lvl="0" indent="0" algn="ctr" defTabSz="1111250">
            <a:lnSpc>
              <a:spcPct val="90000"/>
            </a:lnSpc>
            <a:spcBef>
              <a:spcPct val="0"/>
            </a:spcBef>
            <a:spcAft>
              <a:spcPct val="35000"/>
            </a:spcAft>
            <a:buNone/>
          </a:pPr>
          <a:r>
            <a:rPr lang="en-US" sz="2500" kern="1200" dirty="0"/>
            <a:t>2017</a:t>
          </a:r>
        </a:p>
      </dsp:txBody>
      <dsp:txXfrm rot="-5400000">
        <a:off x="1" y="1021512"/>
        <a:ext cx="1952779" cy="836905"/>
      </dsp:txXfrm>
    </dsp:sp>
    <dsp:sp modelId="{EF944372-8D00-4F5A-9205-54EA7F32CBE3}">
      <dsp:nvSpPr>
        <dsp:cNvPr id="0" name=""/>
        <dsp:cNvSpPr/>
      </dsp:nvSpPr>
      <dsp:spPr>
        <a:xfrm rot="5400000">
          <a:off x="4433951" y="-2475688"/>
          <a:ext cx="1984216" cy="6953096"/>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solidFill>
                <a:schemeClr val="tx1"/>
              </a:solidFill>
              <a:latin typeface="Abadi" panose="020B0604020104020204" pitchFamily="34" charset="0"/>
            </a:rPr>
            <a:t>All schools given the option to administer operational tests with CBT in any subject, any grade level</a:t>
          </a:r>
        </a:p>
        <a:p>
          <a:pPr marL="342900" lvl="2" indent="-171450" algn="l" defTabSz="800100">
            <a:lnSpc>
              <a:spcPct val="90000"/>
            </a:lnSpc>
            <a:spcBef>
              <a:spcPct val="0"/>
            </a:spcBef>
            <a:spcAft>
              <a:spcPct val="15000"/>
            </a:spcAft>
            <a:buChar char="•"/>
          </a:pPr>
          <a:r>
            <a:rPr lang="en-US" sz="1800" kern="1200" dirty="0">
              <a:solidFill>
                <a:schemeClr val="tx1"/>
              </a:solidFill>
              <a:latin typeface="Abadi" panose="020B0604020104020204" pitchFamily="34" charset="0"/>
            </a:rPr>
            <a:t>184 schools administered operational tests with CBT</a:t>
          </a:r>
        </a:p>
        <a:p>
          <a:pPr marL="342900" lvl="2" indent="-171450" algn="l" defTabSz="800100">
            <a:lnSpc>
              <a:spcPct val="90000"/>
            </a:lnSpc>
            <a:spcBef>
              <a:spcPct val="0"/>
            </a:spcBef>
            <a:spcAft>
              <a:spcPct val="15000"/>
            </a:spcAft>
            <a:buChar char="•"/>
          </a:pPr>
          <a:r>
            <a:rPr lang="en-US" sz="1800" kern="1200" dirty="0">
              <a:solidFill>
                <a:schemeClr val="tx1"/>
              </a:solidFill>
              <a:latin typeface="Abadi" panose="020B0604020104020204" pitchFamily="34" charset="0"/>
            </a:rPr>
            <a:t>More than 28,000 students took the operational tests on computer</a:t>
          </a:r>
        </a:p>
        <a:p>
          <a:pPr marL="171450" lvl="1" indent="-171450" algn="l" defTabSz="800100">
            <a:lnSpc>
              <a:spcPct val="90000"/>
            </a:lnSpc>
            <a:spcBef>
              <a:spcPct val="0"/>
            </a:spcBef>
            <a:spcAft>
              <a:spcPct val="15000"/>
            </a:spcAft>
            <a:buChar char="•"/>
          </a:pPr>
          <a:r>
            <a:rPr lang="en-US" sz="1800" kern="1200" dirty="0">
              <a:solidFill>
                <a:schemeClr val="tx1"/>
              </a:solidFill>
              <a:latin typeface="Abadi" panose="020B0604020104020204" pitchFamily="34" charset="0"/>
            </a:rPr>
            <a:t>All schools given the option to administer stand-alone field tests on computers</a:t>
          </a:r>
        </a:p>
        <a:p>
          <a:pPr marL="342900" lvl="2" indent="-171450" algn="l" defTabSz="800100">
            <a:lnSpc>
              <a:spcPct val="90000"/>
            </a:lnSpc>
            <a:spcBef>
              <a:spcPct val="0"/>
            </a:spcBef>
            <a:spcAft>
              <a:spcPct val="15000"/>
            </a:spcAft>
            <a:buChar char="•"/>
          </a:pPr>
          <a:r>
            <a:rPr lang="en-US" sz="1800" kern="1200" dirty="0">
              <a:solidFill>
                <a:schemeClr val="tx1"/>
              </a:solidFill>
              <a:latin typeface="Abadi" panose="020B0604020104020204" pitchFamily="34" charset="0"/>
            </a:rPr>
            <a:t>819 schools administered field tests on computer</a:t>
          </a:r>
        </a:p>
      </dsp:txBody>
      <dsp:txXfrm rot="-5400000">
        <a:off x="1949512" y="105612"/>
        <a:ext cx="6856235" cy="1790494"/>
      </dsp:txXfrm>
    </dsp:sp>
    <dsp:sp modelId="{181B9906-2881-4DB6-BA19-38020D0E10B9}">
      <dsp:nvSpPr>
        <dsp:cNvPr id="0" name=""/>
        <dsp:cNvSpPr/>
      </dsp:nvSpPr>
      <dsp:spPr>
        <a:xfrm rot="5400000">
          <a:off x="-418452" y="3037143"/>
          <a:ext cx="2789684" cy="1952779"/>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marL="0" lvl="0" indent="0" algn="ctr" defTabSz="1111250">
            <a:lnSpc>
              <a:spcPct val="90000"/>
            </a:lnSpc>
            <a:spcBef>
              <a:spcPct val="0"/>
            </a:spcBef>
            <a:spcAft>
              <a:spcPct val="35000"/>
            </a:spcAft>
            <a:buNone/>
          </a:pPr>
          <a:r>
            <a:rPr lang="en-US" sz="2500" kern="1200" dirty="0"/>
            <a:t>Year 2</a:t>
          </a:r>
        </a:p>
        <a:p>
          <a:pPr marL="0" lvl="0" indent="0" algn="ctr" defTabSz="1111250">
            <a:lnSpc>
              <a:spcPct val="90000"/>
            </a:lnSpc>
            <a:spcBef>
              <a:spcPct val="0"/>
            </a:spcBef>
            <a:spcAft>
              <a:spcPct val="35000"/>
            </a:spcAft>
            <a:buNone/>
          </a:pPr>
          <a:r>
            <a:rPr lang="en-US" sz="2500" kern="1200" dirty="0"/>
            <a:t>2018</a:t>
          </a:r>
        </a:p>
      </dsp:txBody>
      <dsp:txXfrm rot="-5400000">
        <a:off x="1" y="3595081"/>
        <a:ext cx="1952779" cy="836905"/>
      </dsp:txXfrm>
    </dsp:sp>
    <dsp:sp modelId="{19C7BF2E-0626-488D-A47A-A971F855CBDD}">
      <dsp:nvSpPr>
        <dsp:cNvPr id="0" name=""/>
        <dsp:cNvSpPr/>
      </dsp:nvSpPr>
      <dsp:spPr>
        <a:xfrm rot="5400000">
          <a:off x="4354134" y="215724"/>
          <a:ext cx="2150386" cy="6953096"/>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latin typeface="Abadi" panose="020B0604020104020204" pitchFamily="34" charset="0"/>
            </a:rPr>
            <a:t>All schools given the option to administer operational tests with CBT in any subject, any grade level</a:t>
          </a:r>
        </a:p>
        <a:p>
          <a:pPr marL="342900" lvl="2" indent="-171450" algn="l" defTabSz="800100">
            <a:lnSpc>
              <a:spcPct val="90000"/>
            </a:lnSpc>
            <a:spcBef>
              <a:spcPct val="0"/>
            </a:spcBef>
            <a:spcAft>
              <a:spcPct val="15000"/>
            </a:spcAft>
            <a:buChar char="•"/>
          </a:pPr>
          <a:r>
            <a:rPr lang="en-US" sz="1800" kern="1200" dirty="0">
              <a:latin typeface="Abadi" panose="020B0604020104020204" pitchFamily="34" charset="0"/>
            </a:rPr>
            <a:t>More than 650 schools administered operational tests with CBT</a:t>
          </a:r>
        </a:p>
        <a:p>
          <a:pPr marL="342900" lvl="2" indent="-171450" algn="l" defTabSz="800100">
            <a:lnSpc>
              <a:spcPct val="90000"/>
            </a:lnSpc>
            <a:spcBef>
              <a:spcPct val="0"/>
            </a:spcBef>
            <a:spcAft>
              <a:spcPct val="15000"/>
            </a:spcAft>
            <a:buChar char="•"/>
          </a:pPr>
          <a:r>
            <a:rPr lang="en-US" sz="1800" kern="1200" dirty="0">
              <a:latin typeface="Abadi" panose="020B0604020104020204" pitchFamily="34" charset="0"/>
            </a:rPr>
            <a:t>More than </a:t>
          </a:r>
          <a:r>
            <a:rPr lang="en-US" sz="1800" kern="1200" dirty="0">
              <a:solidFill>
                <a:schemeClr val="tx1"/>
              </a:solidFill>
              <a:latin typeface="Abadi" panose="020B0604020104020204" pitchFamily="34" charset="0"/>
            </a:rPr>
            <a:t>145,000 </a:t>
          </a:r>
          <a:r>
            <a:rPr lang="en-US" sz="1800" kern="1200" dirty="0">
              <a:latin typeface="Abadi" panose="020B0604020104020204" pitchFamily="34" charset="0"/>
            </a:rPr>
            <a:t>students took the operational tests on computer</a:t>
          </a:r>
        </a:p>
        <a:p>
          <a:pPr marL="171450" lvl="1" indent="-171450" algn="l" defTabSz="800100">
            <a:lnSpc>
              <a:spcPct val="90000"/>
            </a:lnSpc>
            <a:spcBef>
              <a:spcPct val="0"/>
            </a:spcBef>
            <a:spcAft>
              <a:spcPct val="15000"/>
            </a:spcAft>
            <a:buChar char="•"/>
          </a:pPr>
          <a:r>
            <a:rPr lang="en-US" sz="1800" kern="1200" dirty="0">
              <a:latin typeface="Abadi" panose="020B0604020104020204" pitchFamily="34" charset="0"/>
            </a:rPr>
            <a:t>All schools given the option to administer stand-alone field tests on computers</a:t>
          </a:r>
        </a:p>
        <a:p>
          <a:pPr marL="342900" lvl="2" indent="-171450" algn="l" defTabSz="800100">
            <a:lnSpc>
              <a:spcPct val="90000"/>
            </a:lnSpc>
            <a:spcBef>
              <a:spcPct val="0"/>
            </a:spcBef>
            <a:spcAft>
              <a:spcPct val="15000"/>
            </a:spcAft>
            <a:buChar char="•"/>
          </a:pPr>
          <a:r>
            <a:rPr lang="en-US" sz="1800" kern="1200" dirty="0">
              <a:latin typeface="Abadi" panose="020B0604020104020204" pitchFamily="34" charset="0"/>
            </a:rPr>
            <a:t>More than 1000 schools administered field tests on computer</a:t>
          </a:r>
          <a:r>
            <a:rPr lang="en-US" sz="1600" kern="1200" dirty="0"/>
            <a:t> </a:t>
          </a:r>
        </a:p>
      </dsp:txBody>
      <dsp:txXfrm rot="-5400000">
        <a:off x="1952780" y="2722052"/>
        <a:ext cx="6848123" cy="194044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9C692D-A29D-4605-AD38-4C41AFDB7485}">
      <dsp:nvSpPr>
        <dsp:cNvPr id="0" name=""/>
        <dsp:cNvSpPr/>
      </dsp:nvSpPr>
      <dsp:spPr>
        <a:xfrm rot="5400000">
          <a:off x="-378035" y="395521"/>
          <a:ext cx="2520237" cy="1764166"/>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lvl="0" indent="0" algn="ctr" defTabSz="1200150">
            <a:lnSpc>
              <a:spcPct val="90000"/>
            </a:lnSpc>
            <a:spcBef>
              <a:spcPct val="0"/>
            </a:spcBef>
            <a:spcAft>
              <a:spcPct val="35000"/>
            </a:spcAft>
            <a:buNone/>
          </a:pPr>
          <a:r>
            <a:rPr lang="en-US" sz="2700" kern="1200" dirty="0"/>
            <a:t>Year 3</a:t>
          </a:r>
        </a:p>
        <a:p>
          <a:pPr marL="0" lvl="0" indent="0" algn="ctr" defTabSz="1200150">
            <a:lnSpc>
              <a:spcPct val="90000"/>
            </a:lnSpc>
            <a:spcBef>
              <a:spcPct val="0"/>
            </a:spcBef>
            <a:spcAft>
              <a:spcPct val="35000"/>
            </a:spcAft>
            <a:buNone/>
          </a:pPr>
          <a:r>
            <a:rPr lang="en-US" sz="2700" kern="1200" dirty="0"/>
            <a:t>2019</a:t>
          </a:r>
          <a:endParaRPr lang="en-US" sz="2700" kern="1200" dirty="0">
            <a:solidFill>
              <a:schemeClr val="tx1"/>
            </a:solidFill>
          </a:endParaRPr>
        </a:p>
      </dsp:txBody>
      <dsp:txXfrm rot="-5400000">
        <a:off x="1" y="899568"/>
        <a:ext cx="1764166" cy="756071"/>
      </dsp:txXfrm>
    </dsp:sp>
    <dsp:sp modelId="{BB13EFEC-8D9B-4FD6-BD34-925D9C0E86BA}">
      <dsp:nvSpPr>
        <dsp:cNvPr id="0" name=""/>
        <dsp:cNvSpPr/>
      </dsp:nvSpPr>
      <dsp:spPr>
        <a:xfrm rot="5400000">
          <a:off x="4230505" y="-2445216"/>
          <a:ext cx="2218555" cy="7151233"/>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latin typeface="Abadi" panose="020B0604020104020204" pitchFamily="34" charset="0"/>
            </a:rPr>
            <a:t>All schools given the option to administer operational tests with CBT in any subject, any grade level</a:t>
          </a:r>
        </a:p>
        <a:p>
          <a:pPr marL="342900" lvl="2" indent="-171450" algn="l" defTabSz="800100">
            <a:lnSpc>
              <a:spcPct val="90000"/>
            </a:lnSpc>
            <a:spcBef>
              <a:spcPct val="0"/>
            </a:spcBef>
            <a:spcAft>
              <a:spcPct val="15000"/>
            </a:spcAft>
            <a:buChar char="•"/>
          </a:pPr>
          <a:r>
            <a:rPr lang="en-US" sz="1800" kern="1200" dirty="0">
              <a:latin typeface="Abadi" panose="020B0604020104020204" pitchFamily="34" charset="0"/>
            </a:rPr>
            <a:t>More than 1,100 schools administered operational tests with CBT</a:t>
          </a:r>
        </a:p>
        <a:p>
          <a:pPr marL="342900" lvl="2" indent="-171450" algn="l" defTabSz="800100">
            <a:lnSpc>
              <a:spcPct val="90000"/>
            </a:lnSpc>
            <a:spcBef>
              <a:spcPct val="0"/>
            </a:spcBef>
            <a:spcAft>
              <a:spcPct val="15000"/>
            </a:spcAft>
            <a:buChar char="•"/>
          </a:pPr>
          <a:r>
            <a:rPr lang="en-US" sz="1800" kern="1200" dirty="0">
              <a:latin typeface="Abadi" panose="020B0604020104020204" pitchFamily="34" charset="0"/>
            </a:rPr>
            <a:t>More than 300</a:t>
          </a:r>
          <a:r>
            <a:rPr lang="en-US" sz="1800" kern="1200" dirty="0">
              <a:solidFill>
                <a:schemeClr val="tx1"/>
              </a:solidFill>
              <a:latin typeface="Abadi" panose="020B0604020104020204" pitchFamily="34" charset="0"/>
            </a:rPr>
            <a:t>,000 </a:t>
          </a:r>
          <a:r>
            <a:rPr lang="en-US" sz="1800" kern="1200" dirty="0">
              <a:latin typeface="Abadi" panose="020B0604020104020204" pitchFamily="34" charset="0"/>
            </a:rPr>
            <a:t>students took the operational tests on computer</a:t>
          </a:r>
        </a:p>
        <a:p>
          <a:pPr marL="171450" lvl="1" indent="-171450" algn="l" defTabSz="800100">
            <a:lnSpc>
              <a:spcPct val="90000"/>
            </a:lnSpc>
            <a:spcBef>
              <a:spcPct val="0"/>
            </a:spcBef>
            <a:spcAft>
              <a:spcPct val="15000"/>
            </a:spcAft>
            <a:buChar char="•"/>
          </a:pPr>
          <a:r>
            <a:rPr lang="en-US" sz="1800" kern="1200" dirty="0">
              <a:latin typeface="Abadi" panose="020B0604020104020204" pitchFamily="34" charset="0"/>
            </a:rPr>
            <a:t>All schools given the option to administer stand-alone field tests on computers</a:t>
          </a:r>
        </a:p>
        <a:p>
          <a:pPr marL="342900" lvl="2" indent="-171450" algn="l" defTabSz="800100">
            <a:lnSpc>
              <a:spcPct val="90000"/>
            </a:lnSpc>
            <a:spcBef>
              <a:spcPct val="0"/>
            </a:spcBef>
            <a:spcAft>
              <a:spcPct val="15000"/>
            </a:spcAft>
            <a:buChar char="•"/>
          </a:pPr>
          <a:r>
            <a:rPr lang="en-US" sz="1800" kern="1200" dirty="0">
              <a:latin typeface="Abadi" panose="020B0604020104020204" pitchFamily="34" charset="0"/>
            </a:rPr>
            <a:t>More than 1,100 schools administered field tests on computer</a:t>
          </a:r>
        </a:p>
      </dsp:txBody>
      <dsp:txXfrm rot="-5400000">
        <a:off x="1764167" y="129423"/>
        <a:ext cx="7042932" cy="2001953"/>
      </dsp:txXfrm>
    </dsp:sp>
    <dsp:sp modelId="{EE6DF181-1B37-4583-80DC-7234EE1751C7}">
      <dsp:nvSpPr>
        <dsp:cNvPr id="0" name=""/>
        <dsp:cNvSpPr/>
      </dsp:nvSpPr>
      <dsp:spPr>
        <a:xfrm rot="5400000">
          <a:off x="-366268" y="3253237"/>
          <a:ext cx="2520237" cy="1764166"/>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lvl="0" indent="0" algn="ctr" defTabSz="1200150">
            <a:lnSpc>
              <a:spcPct val="90000"/>
            </a:lnSpc>
            <a:spcBef>
              <a:spcPct val="0"/>
            </a:spcBef>
            <a:spcAft>
              <a:spcPct val="35000"/>
            </a:spcAft>
            <a:buNone/>
          </a:pPr>
          <a:r>
            <a:rPr lang="en-US" sz="2700" kern="1200" dirty="0"/>
            <a:t>Year 4</a:t>
          </a:r>
        </a:p>
        <a:p>
          <a:pPr marL="0" lvl="0" indent="0" algn="ctr" defTabSz="1200150">
            <a:lnSpc>
              <a:spcPct val="90000"/>
            </a:lnSpc>
            <a:spcBef>
              <a:spcPct val="0"/>
            </a:spcBef>
            <a:spcAft>
              <a:spcPct val="35000"/>
            </a:spcAft>
            <a:buNone/>
          </a:pPr>
          <a:r>
            <a:rPr lang="en-US" sz="2700" kern="1200" dirty="0"/>
            <a:t>2020</a:t>
          </a:r>
        </a:p>
      </dsp:txBody>
      <dsp:txXfrm rot="-5400000">
        <a:off x="11768" y="3757284"/>
        <a:ext cx="1764166" cy="756071"/>
      </dsp:txXfrm>
    </dsp:sp>
    <dsp:sp modelId="{D17A8405-02A8-43CE-AB3E-941616A7F977}">
      <dsp:nvSpPr>
        <dsp:cNvPr id="0" name=""/>
        <dsp:cNvSpPr/>
      </dsp:nvSpPr>
      <dsp:spPr>
        <a:xfrm rot="5400000">
          <a:off x="4077617" y="275446"/>
          <a:ext cx="2524330" cy="7151233"/>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latin typeface="Abadi" panose="020B0604020104020204" pitchFamily="34" charset="0"/>
            </a:rPr>
            <a:t>Schools/districts that have administered the operational or field tests by CBT in prior years, given the option to administer operational tests with CBT in any subject, any grade level</a:t>
          </a:r>
        </a:p>
        <a:p>
          <a:pPr marL="342900" lvl="2" indent="-171450" algn="l" defTabSz="800100">
            <a:lnSpc>
              <a:spcPct val="90000"/>
            </a:lnSpc>
            <a:spcBef>
              <a:spcPct val="0"/>
            </a:spcBef>
            <a:spcAft>
              <a:spcPct val="15000"/>
            </a:spcAft>
            <a:buChar char="•"/>
          </a:pPr>
          <a:r>
            <a:rPr lang="en-US" sz="1800" kern="1200" dirty="0">
              <a:latin typeface="Abadi" panose="020B0604020104020204" pitchFamily="34" charset="0"/>
            </a:rPr>
            <a:t>More than 1,000 schools plan to administer operational tests with CBT</a:t>
          </a:r>
        </a:p>
        <a:p>
          <a:pPr marL="171450" lvl="1" indent="-171450" algn="l" defTabSz="800100">
            <a:lnSpc>
              <a:spcPct val="90000"/>
            </a:lnSpc>
            <a:spcBef>
              <a:spcPct val="0"/>
            </a:spcBef>
            <a:spcAft>
              <a:spcPct val="15000"/>
            </a:spcAft>
            <a:buChar char="•"/>
          </a:pPr>
          <a:r>
            <a:rPr lang="en-US" sz="1800" kern="1200" dirty="0">
              <a:latin typeface="Abadi" panose="020B0604020104020204" pitchFamily="34" charset="0"/>
            </a:rPr>
            <a:t>All schools given the option to administer stand-alone field tests on computers</a:t>
          </a:r>
        </a:p>
        <a:p>
          <a:pPr marL="342900" lvl="2" indent="-171450" algn="l" defTabSz="800100">
            <a:lnSpc>
              <a:spcPct val="90000"/>
            </a:lnSpc>
            <a:spcBef>
              <a:spcPct val="0"/>
            </a:spcBef>
            <a:spcAft>
              <a:spcPct val="15000"/>
            </a:spcAft>
            <a:buChar char="•"/>
          </a:pPr>
          <a:r>
            <a:rPr lang="en-US" sz="1800" kern="1200" dirty="0">
              <a:latin typeface="Abadi" panose="020B0604020104020204" pitchFamily="34" charset="0"/>
            </a:rPr>
            <a:t>More than 1,200 schools plan to administer field tests on computer</a:t>
          </a:r>
        </a:p>
      </dsp:txBody>
      <dsp:txXfrm rot="-5400000">
        <a:off x="1764166" y="2712125"/>
        <a:ext cx="7028005" cy="227787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4AF40F5-CAEF-4462-96FD-358F0590C2CF}">
      <dsp:nvSpPr>
        <dsp:cNvPr id="0" name=""/>
        <dsp:cNvSpPr/>
      </dsp:nvSpPr>
      <dsp:spPr>
        <a:xfrm>
          <a:off x="177394" y="496783"/>
          <a:ext cx="1374278" cy="530471"/>
        </a:xfrm>
        <a:prstGeom prst="chevron">
          <a:avLst>
            <a:gd name="adj" fmla="val 40000"/>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sp>
    <dsp:sp modelId="{05145F10-D4FA-47F5-8F9C-989DB5048A49}">
      <dsp:nvSpPr>
        <dsp:cNvPr id="0" name=""/>
        <dsp:cNvSpPr/>
      </dsp:nvSpPr>
      <dsp:spPr>
        <a:xfrm>
          <a:off x="197418" y="1171906"/>
          <a:ext cx="1374545" cy="2423252"/>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n-US" sz="1400" b="1" kern="1200" dirty="0">
              <a:latin typeface="Abadi" panose="020B0604020104020204" pitchFamily="34" charset="0"/>
            </a:rPr>
            <a:t>January</a:t>
          </a:r>
        </a:p>
        <a:p>
          <a:pPr marL="114300" lvl="1" indent="0" algn="l" defTabSz="622300">
            <a:lnSpc>
              <a:spcPct val="90000"/>
            </a:lnSpc>
            <a:spcBef>
              <a:spcPct val="0"/>
            </a:spcBef>
            <a:spcAft>
              <a:spcPct val="15000"/>
            </a:spcAft>
            <a:buFont typeface="Arial" panose="020B0604020202020204" pitchFamily="34" charset="0"/>
            <a:buChar char="•"/>
          </a:pPr>
          <a:r>
            <a:rPr lang="en-US" sz="1400" b="0" kern="1200" dirty="0">
              <a:latin typeface="Abadi" panose="020B0604020104020204" pitchFamily="34" charset="0"/>
              <a:cs typeface="Arial" charset="0"/>
            </a:rPr>
            <a:t>Statewide CBT Simulations Webinar: January 10</a:t>
          </a:r>
          <a:r>
            <a:rPr lang="en-US" sz="1400" b="0" kern="1200" baseline="30000" dirty="0">
              <a:latin typeface="Abadi" panose="020B0604020104020204" pitchFamily="34" charset="0"/>
              <a:cs typeface="Arial" charset="0"/>
            </a:rPr>
            <a:t>th</a:t>
          </a:r>
          <a:r>
            <a:rPr lang="en-US" sz="1400" b="0" kern="1200" dirty="0">
              <a:latin typeface="Abadi" panose="020B0604020104020204" pitchFamily="34" charset="0"/>
              <a:cs typeface="Arial" charset="0"/>
            </a:rPr>
            <a:t> </a:t>
          </a:r>
          <a:endParaRPr lang="en-US" sz="1400" b="0" kern="1200" dirty="0">
            <a:latin typeface="Abadi" panose="020B0604020104020204" pitchFamily="34" charset="0"/>
          </a:endParaRPr>
        </a:p>
        <a:p>
          <a:pPr marL="114300" lvl="1" indent="0" algn="l" defTabSz="622300">
            <a:lnSpc>
              <a:spcPct val="90000"/>
            </a:lnSpc>
            <a:spcBef>
              <a:spcPct val="0"/>
            </a:spcBef>
            <a:spcAft>
              <a:spcPct val="15000"/>
            </a:spcAft>
            <a:buFont typeface="Arial" panose="020B0604020202020204" pitchFamily="34" charset="0"/>
            <a:buChar char="•"/>
          </a:pPr>
          <a:r>
            <a:rPr lang="en-US" sz="1400" b="0" kern="1200" dirty="0">
              <a:latin typeface="Abadi" panose="020B0604020104020204" pitchFamily="34" charset="0"/>
              <a:cs typeface="Arial" charset="0"/>
            </a:rPr>
            <a:t>Statewide CBT Simulation: January 28</a:t>
          </a:r>
          <a:r>
            <a:rPr lang="en-US" sz="1400" b="0" kern="1200" baseline="30000" dirty="0">
              <a:latin typeface="Abadi" panose="020B0604020104020204" pitchFamily="34" charset="0"/>
              <a:cs typeface="Arial" charset="0"/>
            </a:rPr>
            <a:t>th</a:t>
          </a:r>
          <a:r>
            <a:rPr lang="en-US" sz="1400" b="0" kern="1200" dirty="0">
              <a:latin typeface="Abadi" panose="020B0604020104020204" pitchFamily="34" charset="0"/>
              <a:cs typeface="Arial" charset="0"/>
            </a:rPr>
            <a:t> &amp; February 11</a:t>
          </a:r>
          <a:r>
            <a:rPr lang="en-US" sz="1400" b="0" kern="1200" baseline="30000" dirty="0">
              <a:latin typeface="Abadi" panose="020B0604020104020204" pitchFamily="34" charset="0"/>
              <a:cs typeface="Arial" charset="0"/>
            </a:rPr>
            <a:t>th</a:t>
          </a:r>
          <a:r>
            <a:rPr lang="en-US" sz="1400" b="0" kern="1200" dirty="0">
              <a:latin typeface="Abadi" panose="020B0604020104020204" pitchFamily="34" charset="0"/>
              <a:cs typeface="Arial" charset="0"/>
            </a:rPr>
            <a:t>  </a:t>
          </a:r>
        </a:p>
      </dsp:txBody>
      <dsp:txXfrm>
        <a:off x="237677" y="1212165"/>
        <a:ext cx="1294027" cy="2342734"/>
      </dsp:txXfrm>
    </dsp:sp>
    <dsp:sp modelId="{B6E2AA3A-0CBF-4320-9119-244CB8FED392}">
      <dsp:nvSpPr>
        <dsp:cNvPr id="0" name=""/>
        <dsp:cNvSpPr/>
      </dsp:nvSpPr>
      <dsp:spPr>
        <a:xfrm>
          <a:off x="1647841" y="471437"/>
          <a:ext cx="1374278" cy="530471"/>
        </a:xfrm>
        <a:prstGeom prst="chevron">
          <a:avLst>
            <a:gd name="adj" fmla="val 40000"/>
          </a:avLst>
        </a:prstGeom>
        <a:solidFill>
          <a:schemeClr val="accent3">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sp>
    <dsp:sp modelId="{07F9C16E-235A-4D4C-A0E5-506A67397FD9}">
      <dsp:nvSpPr>
        <dsp:cNvPr id="0" name=""/>
        <dsp:cNvSpPr/>
      </dsp:nvSpPr>
      <dsp:spPr>
        <a:xfrm>
          <a:off x="1636095" y="1189202"/>
          <a:ext cx="1374081" cy="2824241"/>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n-US" sz="1400" b="1" kern="1200" dirty="0">
              <a:latin typeface="Abadi" panose="020B0604020104020204" pitchFamily="34" charset="0"/>
            </a:rPr>
            <a:t>February</a:t>
          </a:r>
        </a:p>
        <a:p>
          <a:pPr marL="114300" lvl="1" indent="-114300" algn="l" defTabSz="622300">
            <a:lnSpc>
              <a:spcPct val="90000"/>
            </a:lnSpc>
            <a:spcBef>
              <a:spcPct val="0"/>
            </a:spcBef>
            <a:spcAft>
              <a:spcPct val="15000"/>
            </a:spcAft>
            <a:buChar char="•"/>
          </a:pPr>
          <a:r>
            <a:rPr lang="en-US" sz="1400" b="0" kern="1200" dirty="0">
              <a:latin typeface="Abadi" panose="020B0604020104020204" pitchFamily="34" charset="0"/>
              <a:cs typeface="Arial" charset="0"/>
            </a:rPr>
            <a:t>Regional Winter Training: January 27</a:t>
          </a:r>
          <a:r>
            <a:rPr lang="en-US" sz="1400" b="0" kern="1200" baseline="30000" dirty="0">
              <a:latin typeface="Abadi" panose="020B0604020104020204" pitchFamily="34" charset="0"/>
              <a:cs typeface="Arial" charset="0"/>
            </a:rPr>
            <a:t>th</a:t>
          </a:r>
          <a:r>
            <a:rPr lang="en-US" sz="1400" b="0" kern="1200" dirty="0">
              <a:latin typeface="Abadi" panose="020B0604020104020204" pitchFamily="34" charset="0"/>
              <a:cs typeface="Arial" charset="0"/>
            </a:rPr>
            <a:t>- February 14</a:t>
          </a:r>
          <a:r>
            <a:rPr lang="en-US" sz="1400" b="0" kern="1200" baseline="30000" dirty="0">
              <a:latin typeface="Abadi" panose="020B0604020104020204" pitchFamily="34" charset="0"/>
              <a:cs typeface="Arial" charset="0"/>
            </a:rPr>
            <a:t>th</a:t>
          </a:r>
          <a:r>
            <a:rPr lang="en-US" sz="1400" b="0" kern="1200" dirty="0">
              <a:latin typeface="Abadi" panose="020B0604020104020204" pitchFamily="34" charset="0"/>
              <a:cs typeface="Arial" charset="0"/>
            </a:rPr>
            <a:t> </a:t>
          </a:r>
          <a:endParaRPr lang="en-US" sz="1400" b="0" kern="1200" dirty="0">
            <a:latin typeface="Abadi" panose="020B0604020104020204" pitchFamily="34" charset="0"/>
          </a:endParaRPr>
        </a:p>
        <a:p>
          <a:pPr marL="114300" lvl="1" indent="-114300" algn="l" defTabSz="622300">
            <a:lnSpc>
              <a:spcPct val="90000"/>
            </a:lnSpc>
            <a:spcBef>
              <a:spcPct val="0"/>
            </a:spcBef>
            <a:spcAft>
              <a:spcPct val="15000"/>
            </a:spcAft>
            <a:buChar char="•"/>
          </a:pPr>
          <a:r>
            <a:rPr lang="en-US" sz="1400" b="0" kern="1200" dirty="0">
              <a:latin typeface="Abadi" panose="020B0604020104020204" pitchFamily="34" charset="0"/>
              <a:cs typeface="Arial" charset="0"/>
            </a:rPr>
            <a:t>Student Data loaded to Nextera Admin for CBT ELA: February 24</a:t>
          </a:r>
          <a:r>
            <a:rPr lang="en-US" sz="1400" b="0" kern="1200" baseline="30000" dirty="0">
              <a:latin typeface="Abadi" panose="020B0604020104020204" pitchFamily="34" charset="0"/>
              <a:cs typeface="Arial" charset="0"/>
            </a:rPr>
            <a:t>th</a:t>
          </a:r>
          <a:endParaRPr lang="en-US" sz="1400" b="0" kern="1200" dirty="0">
            <a:solidFill>
              <a:prstClr val="black"/>
            </a:solidFill>
            <a:latin typeface="Abadi" panose="020B0604020104020204" pitchFamily="34" charset="0"/>
            <a:cs typeface="Arial" charset="0"/>
          </a:endParaRPr>
        </a:p>
      </dsp:txBody>
      <dsp:txXfrm>
        <a:off x="1676340" y="1229447"/>
        <a:ext cx="1293591" cy="2743751"/>
      </dsp:txXfrm>
    </dsp:sp>
    <dsp:sp modelId="{29EC2DBB-A96C-4A41-8E48-D499665B5876}">
      <dsp:nvSpPr>
        <dsp:cNvPr id="0" name=""/>
        <dsp:cNvSpPr/>
      </dsp:nvSpPr>
      <dsp:spPr>
        <a:xfrm>
          <a:off x="3452542" y="473516"/>
          <a:ext cx="1374278" cy="530471"/>
        </a:xfrm>
        <a:prstGeom prst="chevron">
          <a:avLst>
            <a:gd name="adj" fmla="val 40000"/>
          </a:avLst>
        </a:prstGeom>
        <a:solidFill>
          <a:schemeClr val="accent4">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sp>
    <dsp:sp modelId="{EF407B60-C9FB-44AD-BC6F-EE4997970E02}">
      <dsp:nvSpPr>
        <dsp:cNvPr id="0" name=""/>
        <dsp:cNvSpPr/>
      </dsp:nvSpPr>
      <dsp:spPr>
        <a:xfrm>
          <a:off x="3123931" y="1029777"/>
          <a:ext cx="2136206" cy="3941749"/>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n-US" sz="1400" b="1" kern="1200" dirty="0">
              <a:latin typeface="Abadi" panose="020B0604020104020204" pitchFamily="34" charset="0"/>
            </a:rPr>
            <a:t>March</a:t>
          </a:r>
          <a:endParaRPr lang="en-US" kern="1200" dirty="0">
            <a:latin typeface="Abadi" panose="020B0604020104020204" pitchFamily="34" charset="0"/>
          </a:endParaRPr>
        </a:p>
        <a:p>
          <a:pPr marL="114300" lvl="1" indent="-114300" algn="l" defTabSz="622300">
            <a:lnSpc>
              <a:spcPct val="90000"/>
            </a:lnSpc>
            <a:spcBef>
              <a:spcPct val="0"/>
            </a:spcBef>
            <a:spcAft>
              <a:spcPct val="15000"/>
            </a:spcAft>
            <a:buFont typeface="Arial" panose="020B0604020202020204" pitchFamily="34" charset="0"/>
            <a:buChar char="•"/>
          </a:pPr>
          <a:r>
            <a:rPr lang="en-US" sz="1400" b="0" kern="1200" dirty="0">
              <a:latin typeface="Abadi" panose="020B0604020104020204" pitchFamily="34" charset="0"/>
              <a:cs typeface="Arial" charset="0"/>
            </a:rPr>
            <a:t>Proctor &amp; Best Practices Webinar: March 3</a:t>
          </a:r>
          <a:r>
            <a:rPr lang="en-US" sz="1400" b="0" kern="1200" baseline="30000" dirty="0">
              <a:latin typeface="Abadi" panose="020B0604020104020204" pitchFamily="34" charset="0"/>
              <a:cs typeface="Arial" charset="0"/>
            </a:rPr>
            <a:t>rd</a:t>
          </a:r>
          <a:r>
            <a:rPr lang="en-US" sz="1400" b="0" kern="1200" dirty="0">
              <a:latin typeface="Abadi" panose="020B0604020104020204" pitchFamily="34" charset="0"/>
              <a:cs typeface="Arial" charset="0"/>
            </a:rPr>
            <a:t> </a:t>
          </a:r>
          <a:endParaRPr lang="en-US" sz="1400" b="0" kern="1200" dirty="0">
            <a:latin typeface="Abadi" panose="020B0604020104020204" pitchFamily="34" charset="0"/>
          </a:endParaRPr>
        </a:p>
        <a:p>
          <a:pPr marL="114300" lvl="1" indent="-114300" algn="l" defTabSz="622300">
            <a:lnSpc>
              <a:spcPct val="90000"/>
            </a:lnSpc>
            <a:spcBef>
              <a:spcPct val="0"/>
            </a:spcBef>
            <a:spcAft>
              <a:spcPct val="15000"/>
            </a:spcAft>
            <a:buChar char="•"/>
          </a:pPr>
          <a:r>
            <a:rPr lang="en-US" sz="1400" b="0" kern="1200" dirty="0">
              <a:latin typeface="Abadi" panose="020B0604020104020204" pitchFamily="34" charset="0"/>
              <a:cs typeface="Arial" charset="0"/>
            </a:rPr>
            <a:t>ScorePoint Training Roadshows: March 4</a:t>
          </a:r>
          <a:r>
            <a:rPr lang="en-US" sz="1400" b="0" kern="1200" baseline="30000" dirty="0">
              <a:latin typeface="Abadi" panose="020B0604020104020204" pitchFamily="34" charset="0"/>
              <a:cs typeface="Arial" charset="0"/>
            </a:rPr>
            <a:t>th</a:t>
          </a:r>
          <a:r>
            <a:rPr lang="en-US" sz="1400" b="0" kern="1200" dirty="0">
              <a:latin typeface="Abadi" panose="020B0604020104020204" pitchFamily="34" charset="0"/>
              <a:cs typeface="Arial" charset="0"/>
            </a:rPr>
            <a:t> &amp; March 6</a:t>
          </a:r>
          <a:r>
            <a:rPr lang="en-US" sz="1400" b="0" kern="1200" baseline="30000" dirty="0">
              <a:latin typeface="Abadi" panose="020B0604020104020204" pitchFamily="34" charset="0"/>
              <a:cs typeface="Arial" charset="0"/>
            </a:rPr>
            <a:t>th</a:t>
          </a:r>
          <a:r>
            <a:rPr lang="en-US" sz="1400" b="0" kern="1200" dirty="0">
              <a:latin typeface="Abadi" panose="020B0604020104020204" pitchFamily="34" charset="0"/>
              <a:cs typeface="Arial" charset="0"/>
            </a:rPr>
            <a:t> </a:t>
          </a:r>
          <a:endParaRPr lang="en-US" sz="1400" b="0" kern="1200" dirty="0">
            <a:solidFill>
              <a:prstClr val="black"/>
            </a:solidFill>
            <a:latin typeface="Abadi" panose="020B0604020104020204" pitchFamily="34" charset="0"/>
            <a:cs typeface="Arial" charset="0"/>
          </a:endParaRPr>
        </a:p>
        <a:p>
          <a:pPr marL="114300" lvl="1" indent="-114300" algn="l" defTabSz="622300">
            <a:lnSpc>
              <a:spcPct val="90000"/>
            </a:lnSpc>
            <a:spcBef>
              <a:spcPct val="0"/>
            </a:spcBef>
            <a:spcAft>
              <a:spcPct val="15000"/>
            </a:spcAft>
            <a:buChar char="•"/>
          </a:pPr>
          <a:r>
            <a:rPr lang="en-US" sz="1400" b="0" kern="1200" dirty="0">
              <a:latin typeface="Abadi" panose="020B0604020104020204" pitchFamily="34" charset="0"/>
              <a:cs typeface="Arial" charset="0"/>
            </a:rPr>
            <a:t>Statewide ScorePoint Webinar: March 9</a:t>
          </a:r>
          <a:r>
            <a:rPr lang="en-US" sz="1400" b="0" kern="1200" baseline="30000" dirty="0">
              <a:latin typeface="Abadi" panose="020B0604020104020204" pitchFamily="34" charset="0"/>
              <a:cs typeface="Arial" charset="0"/>
            </a:rPr>
            <a:t>th</a:t>
          </a:r>
          <a:r>
            <a:rPr lang="en-US" sz="1400" b="0" kern="1200" dirty="0">
              <a:latin typeface="Abadi" panose="020B0604020104020204" pitchFamily="34" charset="0"/>
              <a:cs typeface="Arial" charset="0"/>
            </a:rPr>
            <a:t> </a:t>
          </a:r>
        </a:p>
        <a:p>
          <a:pPr marL="114300" lvl="1" indent="-114300" algn="l" defTabSz="622300">
            <a:lnSpc>
              <a:spcPct val="90000"/>
            </a:lnSpc>
            <a:spcBef>
              <a:spcPct val="0"/>
            </a:spcBef>
            <a:spcAft>
              <a:spcPct val="15000"/>
            </a:spcAft>
            <a:buChar char="•"/>
          </a:pPr>
          <a:r>
            <a:rPr lang="en-US" sz="1400" b="0" kern="1200" dirty="0">
              <a:latin typeface="Abadi" panose="020B0604020104020204" pitchFamily="34" charset="0"/>
              <a:cs typeface="Arial" charset="0"/>
            </a:rPr>
            <a:t>ELA Operational CBT: March 24</a:t>
          </a:r>
          <a:r>
            <a:rPr lang="en-US" sz="1400" b="0" kern="1200" baseline="30000" dirty="0">
              <a:latin typeface="Abadi" panose="020B0604020104020204" pitchFamily="34" charset="0"/>
              <a:cs typeface="Arial" charset="0"/>
            </a:rPr>
            <a:t>th</a:t>
          </a:r>
          <a:r>
            <a:rPr lang="en-US" sz="1400" b="0" kern="1200" dirty="0">
              <a:latin typeface="Abadi" panose="020B0604020104020204" pitchFamily="34" charset="0"/>
              <a:cs typeface="Arial" charset="0"/>
            </a:rPr>
            <a:t> -31</a:t>
          </a:r>
          <a:r>
            <a:rPr lang="en-US" sz="1400" b="0" kern="1200" baseline="30000" dirty="0">
              <a:latin typeface="Abadi" panose="020B0604020104020204" pitchFamily="34" charset="0"/>
              <a:cs typeface="Arial" charset="0"/>
            </a:rPr>
            <a:t>st</a:t>
          </a:r>
          <a:r>
            <a:rPr lang="en-US" sz="1400" b="0" kern="1200" dirty="0">
              <a:latin typeface="Abadi" panose="020B0604020104020204" pitchFamily="34" charset="0"/>
              <a:cs typeface="Arial" charset="0"/>
            </a:rPr>
            <a:t> </a:t>
          </a:r>
          <a:endParaRPr lang="en-US" sz="1400" b="0" kern="1200" dirty="0">
            <a:solidFill>
              <a:prstClr val="black"/>
            </a:solidFill>
            <a:latin typeface="Abadi" panose="020B0604020104020204" pitchFamily="34" charset="0"/>
            <a:cs typeface="Arial" charset="0"/>
          </a:endParaRPr>
        </a:p>
        <a:p>
          <a:pPr marL="114300" lvl="1" indent="-114300" algn="l" defTabSz="622300">
            <a:lnSpc>
              <a:spcPct val="90000"/>
            </a:lnSpc>
            <a:spcBef>
              <a:spcPct val="0"/>
            </a:spcBef>
            <a:spcAft>
              <a:spcPct val="15000"/>
            </a:spcAft>
            <a:buChar char="•"/>
          </a:pPr>
          <a:r>
            <a:rPr lang="en-US" sz="1400" b="0" kern="1200" dirty="0">
              <a:latin typeface="Abadi" panose="020B0604020104020204" pitchFamily="34" charset="0"/>
              <a:cs typeface="Arial" charset="0"/>
            </a:rPr>
            <a:t>Student Data loaded to Nextera Admin for CBT Math: March 23</a:t>
          </a:r>
          <a:r>
            <a:rPr lang="en-US" sz="1400" b="0" kern="1200" baseline="30000" dirty="0">
              <a:latin typeface="Abadi" panose="020B0604020104020204" pitchFamily="34" charset="0"/>
              <a:cs typeface="Arial" charset="0"/>
            </a:rPr>
            <a:t>rd</a:t>
          </a:r>
          <a:r>
            <a:rPr lang="en-US" sz="1400" b="0" kern="1200" dirty="0">
              <a:latin typeface="Abadi" panose="020B0604020104020204" pitchFamily="34" charset="0"/>
              <a:cs typeface="Arial" charset="0"/>
            </a:rPr>
            <a:t> </a:t>
          </a:r>
          <a:endParaRPr lang="en-US" sz="1400" b="0" kern="1200" dirty="0">
            <a:solidFill>
              <a:prstClr val="black"/>
            </a:solidFill>
            <a:latin typeface="Abadi" panose="020B0604020104020204" pitchFamily="34" charset="0"/>
            <a:cs typeface="Arial" charset="0"/>
          </a:endParaRPr>
        </a:p>
      </dsp:txBody>
      <dsp:txXfrm>
        <a:off x="3186498" y="1092344"/>
        <a:ext cx="2011072" cy="3816615"/>
      </dsp:txXfrm>
    </dsp:sp>
    <dsp:sp modelId="{7029A317-DA54-4E55-8D14-C83E4BB37F08}">
      <dsp:nvSpPr>
        <dsp:cNvPr id="0" name=""/>
        <dsp:cNvSpPr/>
      </dsp:nvSpPr>
      <dsp:spPr>
        <a:xfrm>
          <a:off x="5365662" y="502342"/>
          <a:ext cx="1374278" cy="530471"/>
        </a:xfrm>
        <a:prstGeom prst="chevron">
          <a:avLst>
            <a:gd name="adj" fmla="val 40000"/>
          </a:avLst>
        </a:prstGeom>
        <a:solidFill>
          <a:schemeClr val="accent5">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sp>
    <dsp:sp modelId="{97DF1D20-0591-4AE9-8E11-91BC284B41C7}">
      <dsp:nvSpPr>
        <dsp:cNvPr id="0" name=""/>
        <dsp:cNvSpPr/>
      </dsp:nvSpPr>
      <dsp:spPr>
        <a:xfrm>
          <a:off x="5357499" y="1125182"/>
          <a:ext cx="1467605" cy="1837654"/>
        </a:xfrm>
        <a:prstGeom prst="roundRect">
          <a:avLst>
            <a:gd name="adj" fmla="val 10000"/>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n-US" sz="1400" b="1" kern="1200" dirty="0">
              <a:latin typeface="Abadi" panose="020B0604020104020204" pitchFamily="34" charset="0"/>
            </a:rPr>
            <a:t>April</a:t>
          </a:r>
        </a:p>
        <a:p>
          <a:pPr marL="114300" lvl="1" indent="-114300" algn="l" defTabSz="622300">
            <a:lnSpc>
              <a:spcPct val="90000"/>
            </a:lnSpc>
            <a:spcBef>
              <a:spcPct val="0"/>
            </a:spcBef>
            <a:spcAft>
              <a:spcPct val="15000"/>
            </a:spcAft>
            <a:buFont typeface="Arial" panose="020B0604020202020204" pitchFamily="34" charset="0"/>
            <a:buChar char="•"/>
          </a:pPr>
          <a:r>
            <a:rPr lang="en-US" sz="1400" b="0" kern="1200" dirty="0">
              <a:latin typeface="Abadi" panose="020B0604020104020204" pitchFamily="34" charset="0"/>
              <a:cs typeface="Arial" charset="0"/>
            </a:rPr>
            <a:t>ELA Scoring: March 30</a:t>
          </a:r>
          <a:r>
            <a:rPr lang="en-US" sz="1400" b="0" kern="1200" baseline="30000" dirty="0">
              <a:latin typeface="Abadi" panose="020B0604020104020204" pitchFamily="34" charset="0"/>
              <a:cs typeface="Arial" charset="0"/>
            </a:rPr>
            <a:t>th</a:t>
          </a:r>
          <a:r>
            <a:rPr lang="en-US" sz="1400" b="0" kern="1200" dirty="0">
              <a:latin typeface="Abadi" panose="020B0604020104020204" pitchFamily="34" charset="0"/>
              <a:cs typeface="Arial" charset="0"/>
            </a:rPr>
            <a:t>-April 9</a:t>
          </a:r>
          <a:r>
            <a:rPr lang="en-US" sz="1400" b="0" kern="1200" baseline="30000" dirty="0">
              <a:latin typeface="Abadi" panose="020B0604020104020204" pitchFamily="34" charset="0"/>
              <a:cs typeface="Arial" charset="0"/>
            </a:rPr>
            <a:t>th</a:t>
          </a:r>
          <a:r>
            <a:rPr lang="en-US" sz="1400" b="0" kern="1200" dirty="0">
              <a:latin typeface="Abadi" panose="020B0604020104020204" pitchFamily="34" charset="0"/>
              <a:cs typeface="Arial" charset="0"/>
            </a:rPr>
            <a:t> </a:t>
          </a:r>
          <a:endParaRPr lang="en-US" sz="1400" b="0" kern="1200" dirty="0">
            <a:latin typeface="Abadi" panose="020B0604020104020204" pitchFamily="34" charset="0"/>
          </a:endParaRPr>
        </a:p>
        <a:p>
          <a:pPr marL="114300" lvl="1" indent="-114300" algn="l" defTabSz="622300">
            <a:lnSpc>
              <a:spcPct val="90000"/>
            </a:lnSpc>
            <a:spcBef>
              <a:spcPct val="0"/>
            </a:spcBef>
            <a:spcAft>
              <a:spcPct val="15000"/>
            </a:spcAft>
            <a:buChar char="•"/>
          </a:pPr>
          <a:r>
            <a:rPr lang="en-US" sz="1400" b="0" kern="1200" dirty="0">
              <a:latin typeface="Abadi" panose="020B0604020104020204" pitchFamily="34" charset="0"/>
              <a:cs typeface="Arial" charset="0"/>
            </a:rPr>
            <a:t>Math Operational CBT: April 20</a:t>
          </a:r>
          <a:r>
            <a:rPr lang="en-US" sz="1400" b="0" kern="1200" baseline="30000" dirty="0">
              <a:latin typeface="Abadi" panose="020B0604020104020204" pitchFamily="34" charset="0"/>
              <a:cs typeface="Arial" charset="0"/>
            </a:rPr>
            <a:t>th</a:t>
          </a:r>
          <a:r>
            <a:rPr lang="en-US" sz="1400" b="0" kern="1200" dirty="0">
              <a:latin typeface="Abadi" panose="020B0604020104020204" pitchFamily="34" charset="0"/>
              <a:cs typeface="Arial" charset="0"/>
            </a:rPr>
            <a:t> – 27</a:t>
          </a:r>
          <a:r>
            <a:rPr lang="en-US" sz="1400" b="0" kern="1200" baseline="30000" dirty="0">
              <a:latin typeface="Abadi" panose="020B0604020104020204" pitchFamily="34" charset="0"/>
              <a:cs typeface="Arial" charset="0"/>
            </a:rPr>
            <a:t>th</a:t>
          </a:r>
          <a:endParaRPr lang="en-US" sz="1400" b="0" kern="1200" dirty="0">
            <a:solidFill>
              <a:prstClr val="black"/>
            </a:solidFill>
            <a:latin typeface="Abadi" panose="020B0604020104020204" pitchFamily="34" charset="0"/>
            <a:cs typeface="Arial" charset="0"/>
          </a:endParaRPr>
        </a:p>
      </dsp:txBody>
      <dsp:txXfrm>
        <a:off x="5400484" y="1168167"/>
        <a:ext cx="1381635" cy="1751684"/>
      </dsp:txXfrm>
    </dsp:sp>
    <dsp:sp modelId="{19FACC4C-6355-47DB-86B0-A0F05DCDB1B3}">
      <dsp:nvSpPr>
        <dsp:cNvPr id="0" name=""/>
        <dsp:cNvSpPr/>
      </dsp:nvSpPr>
      <dsp:spPr>
        <a:xfrm>
          <a:off x="7024135" y="442563"/>
          <a:ext cx="1374278" cy="530471"/>
        </a:xfrm>
        <a:prstGeom prst="chevron">
          <a:avLst>
            <a:gd name="adj" fmla="val 40000"/>
          </a:avLst>
        </a:prstGeom>
        <a:solidFill>
          <a:schemeClr val="accent6">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sp>
    <dsp:sp modelId="{37E6912A-9BE0-4232-A07B-2F245CEB556E}">
      <dsp:nvSpPr>
        <dsp:cNvPr id="0" name=""/>
        <dsp:cNvSpPr/>
      </dsp:nvSpPr>
      <dsp:spPr>
        <a:xfrm>
          <a:off x="6943983" y="1148141"/>
          <a:ext cx="1863105" cy="1827671"/>
        </a:xfrm>
        <a:prstGeom prst="roundRect">
          <a:avLst>
            <a:gd name="adj" fmla="val 10000"/>
          </a:avLst>
        </a:prstGeom>
        <a:solidFill>
          <a:schemeClr val="lt1">
            <a:alpha val="9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99568" rIns="99568" bIns="99568" numCol="1" spcCol="1270" anchor="t" anchorCtr="0">
          <a:noAutofit/>
        </a:bodyPr>
        <a:lstStyle/>
        <a:p>
          <a:pPr marL="0" marR="0" lvl="0" indent="0" algn="l" defTabSz="914400" eaLnBrk="1" fontAlgn="auto" latinLnBrk="0" hangingPunct="1">
            <a:lnSpc>
              <a:spcPct val="100000"/>
            </a:lnSpc>
            <a:spcBef>
              <a:spcPct val="0"/>
            </a:spcBef>
            <a:spcAft>
              <a:spcPts val="0"/>
            </a:spcAft>
            <a:buClrTx/>
            <a:buSzTx/>
            <a:buFont typeface="Arial" panose="020B0604020202020204" pitchFamily="34" charset="0"/>
            <a:buNone/>
            <a:tabLst/>
            <a:defRPr/>
          </a:pPr>
          <a:r>
            <a:rPr lang="en-US" sz="1400" b="1" kern="1200" dirty="0">
              <a:latin typeface="Abadi" panose="020B0604020104020204" pitchFamily="34" charset="0"/>
            </a:rPr>
            <a:t>May</a:t>
          </a:r>
        </a:p>
        <a:p>
          <a:pPr marL="57150" lvl="1" indent="0" algn="l" defTabSz="400050">
            <a:lnSpc>
              <a:spcPct val="90000"/>
            </a:lnSpc>
            <a:spcBef>
              <a:spcPct val="0"/>
            </a:spcBef>
            <a:spcAft>
              <a:spcPct val="15000"/>
            </a:spcAft>
            <a:buFont typeface="Arial" panose="020B0604020202020204" pitchFamily="34" charset="0"/>
            <a:buNone/>
          </a:pPr>
          <a:r>
            <a:rPr lang="en-US" sz="1400" b="0" kern="1200" dirty="0">
              <a:latin typeface="Abadi" panose="020B0604020104020204" pitchFamily="34" charset="0"/>
              <a:cs typeface="Arial" charset="0"/>
            </a:rPr>
            <a:t>Math Scoring: April 24</a:t>
          </a:r>
          <a:r>
            <a:rPr lang="en-US" sz="1400" b="0" kern="1200" baseline="30000" dirty="0">
              <a:latin typeface="Abadi" panose="020B0604020104020204" pitchFamily="34" charset="0"/>
              <a:cs typeface="Arial" charset="0"/>
            </a:rPr>
            <a:t>th</a:t>
          </a:r>
          <a:r>
            <a:rPr lang="en-US" sz="1400" b="0" kern="1200" dirty="0">
              <a:latin typeface="Abadi" panose="020B0604020104020204" pitchFamily="34" charset="0"/>
              <a:cs typeface="Arial" charset="0"/>
            </a:rPr>
            <a:t>–May 6</a:t>
          </a:r>
          <a:r>
            <a:rPr lang="en-US" sz="1400" b="0" kern="1200" baseline="30000" dirty="0">
              <a:latin typeface="Abadi" panose="020B0604020104020204" pitchFamily="34" charset="0"/>
              <a:cs typeface="Arial" charset="0"/>
            </a:rPr>
            <a:t>th</a:t>
          </a:r>
          <a:r>
            <a:rPr lang="en-US" sz="1400" b="0" kern="1200" dirty="0">
              <a:latin typeface="Abadi" panose="020B0604020104020204" pitchFamily="34" charset="0"/>
              <a:cs typeface="Arial" charset="0"/>
            </a:rPr>
            <a:t> </a:t>
          </a:r>
          <a:endParaRPr lang="en-US" sz="1400" b="0" kern="1200" dirty="0">
            <a:latin typeface="Abadi" panose="020B0604020104020204" pitchFamily="34" charset="0"/>
          </a:endParaRPr>
        </a:p>
        <a:p>
          <a:pPr marL="57150" lvl="1" indent="0" algn="l" defTabSz="400050">
            <a:lnSpc>
              <a:spcPct val="90000"/>
            </a:lnSpc>
            <a:spcBef>
              <a:spcPct val="0"/>
            </a:spcBef>
            <a:spcAft>
              <a:spcPct val="15000"/>
            </a:spcAft>
            <a:buChar char="•"/>
          </a:pPr>
          <a:r>
            <a:rPr lang="en-US" sz="1400" b="0" kern="1200" dirty="0">
              <a:latin typeface="Abadi" panose="020B0604020104020204" pitchFamily="34" charset="0"/>
              <a:cs typeface="Arial" charset="0"/>
            </a:rPr>
            <a:t>Lessons Learned from Operational CBT: May </a:t>
          </a:r>
          <a:endParaRPr lang="en-US" sz="1400" b="0" kern="1200" dirty="0">
            <a:solidFill>
              <a:prstClr val="black"/>
            </a:solidFill>
            <a:latin typeface="Abadi" panose="020B0604020104020204" pitchFamily="34" charset="0"/>
            <a:cs typeface="Arial" charset="0"/>
          </a:endParaRPr>
        </a:p>
        <a:p>
          <a:pPr marL="57150" lvl="1" indent="0" algn="l" defTabSz="400050">
            <a:lnSpc>
              <a:spcPct val="90000"/>
            </a:lnSpc>
            <a:spcBef>
              <a:spcPct val="0"/>
            </a:spcBef>
            <a:spcAft>
              <a:spcPct val="15000"/>
            </a:spcAft>
            <a:buChar char="•"/>
          </a:pPr>
          <a:r>
            <a:rPr lang="en-US" sz="1400" b="0" kern="1200" dirty="0">
              <a:latin typeface="Abadi" panose="020B0604020104020204" pitchFamily="34" charset="0"/>
              <a:cs typeface="Arial" charset="0"/>
            </a:rPr>
            <a:t>CBT &amp; PBT Field Tests: May-June</a:t>
          </a:r>
          <a:endParaRPr lang="en-US" sz="1400" b="0" kern="1200" dirty="0">
            <a:solidFill>
              <a:prstClr val="black"/>
            </a:solidFill>
            <a:latin typeface="Abadi" panose="020B0604020104020204" pitchFamily="34" charset="0"/>
            <a:cs typeface="Arial" charset="0"/>
          </a:endParaRPr>
        </a:p>
      </dsp:txBody>
      <dsp:txXfrm>
        <a:off x="6997514" y="1201672"/>
        <a:ext cx="1756043" cy="172060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4B77DE7-5E1E-4B18-A3E0-179B5803A560}">
      <dsp:nvSpPr>
        <dsp:cNvPr id="0" name=""/>
        <dsp:cNvSpPr/>
      </dsp:nvSpPr>
      <dsp:spPr>
        <a:xfrm>
          <a:off x="6938" y="947353"/>
          <a:ext cx="2073800" cy="124428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latin typeface="Abadi" panose="020B0604020104020204" pitchFamily="34" charset="0"/>
            </a:rPr>
            <a:t>A student pauses the test</a:t>
          </a:r>
        </a:p>
      </dsp:txBody>
      <dsp:txXfrm>
        <a:off x="43382" y="983797"/>
        <a:ext cx="2000912" cy="1171392"/>
      </dsp:txXfrm>
    </dsp:sp>
    <dsp:sp modelId="{D7B84106-51D1-4334-AC92-F6C5A72C68F0}">
      <dsp:nvSpPr>
        <dsp:cNvPr id="0" name=""/>
        <dsp:cNvSpPr/>
      </dsp:nvSpPr>
      <dsp:spPr>
        <a:xfrm>
          <a:off x="2100991" y="1312342"/>
          <a:ext cx="764130" cy="51430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dirty="0"/>
        </a:p>
      </dsp:txBody>
      <dsp:txXfrm>
        <a:off x="2100991" y="1415202"/>
        <a:ext cx="609839" cy="308582"/>
      </dsp:txXfrm>
    </dsp:sp>
    <dsp:sp modelId="{5885359F-0F23-4D3F-889D-A2BBE8022E7C}">
      <dsp:nvSpPr>
        <dsp:cNvPr id="0" name=""/>
        <dsp:cNvSpPr/>
      </dsp:nvSpPr>
      <dsp:spPr>
        <a:xfrm>
          <a:off x="2910259" y="947353"/>
          <a:ext cx="2073800" cy="124428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latin typeface="Abadi" panose="020B0604020104020204" pitchFamily="34" charset="0"/>
            </a:rPr>
            <a:t>The student returns to the device and login screen</a:t>
          </a:r>
        </a:p>
      </dsp:txBody>
      <dsp:txXfrm>
        <a:off x="2946703" y="983797"/>
        <a:ext cx="2000912" cy="1171392"/>
      </dsp:txXfrm>
    </dsp:sp>
    <dsp:sp modelId="{FF2A6E44-3DEF-4A3D-BF98-9E8F63931028}">
      <dsp:nvSpPr>
        <dsp:cNvPr id="0" name=""/>
        <dsp:cNvSpPr/>
      </dsp:nvSpPr>
      <dsp:spPr>
        <a:xfrm>
          <a:off x="5012032" y="1312342"/>
          <a:ext cx="748690" cy="51430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dirty="0"/>
        </a:p>
      </dsp:txBody>
      <dsp:txXfrm>
        <a:off x="5012032" y="1415202"/>
        <a:ext cx="594399" cy="308582"/>
      </dsp:txXfrm>
    </dsp:sp>
    <dsp:sp modelId="{2A7213DF-6424-42E5-A4D7-8EDC6A723350}">
      <dsp:nvSpPr>
        <dsp:cNvPr id="0" name=""/>
        <dsp:cNvSpPr/>
      </dsp:nvSpPr>
      <dsp:spPr>
        <a:xfrm>
          <a:off x="5813580" y="947353"/>
          <a:ext cx="2073800" cy="1244280"/>
        </a:xfrm>
        <a:prstGeom prst="roundRect">
          <a:avLst>
            <a:gd name="adj" fmla="val 10000"/>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latin typeface="Abadi" panose="020B0604020104020204" pitchFamily="34" charset="0"/>
            </a:rPr>
            <a:t>Enters his/her username and password</a:t>
          </a:r>
        </a:p>
      </dsp:txBody>
      <dsp:txXfrm>
        <a:off x="5850024" y="983797"/>
        <a:ext cx="2000912" cy="1171392"/>
      </dsp:txXfrm>
    </dsp:sp>
    <dsp:sp modelId="{CEFA5E60-020D-41B8-9BAB-CAFA52B8FE16}">
      <dsp:nvSpPr>
        <dsp:cNvPr id="0" name=""/>
        <dsp:cNvSpPr/>
      </dsp:nvSpPr>
      <dsp:spPr>
        <a:xfrm rot="5400000">
          <a:off x="6469734" y="2336800"/>
          <a:ext cx="761492" cy="51430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dirty="0"/>
        </a:p>
      </dsp:txBody>
      <dsp:txXfrm rot="-5400000">
        <a:off x="6696189" y="2213206"/>
        <a:ext cx="308582" cy="607201"/>
      </dsp:txXfrm>
    </dsp:sp>
    <dsp:sp modelId="{49577B8B-FF66-42FF-9D81-C03FE3AC207D}">
      <dsp:nvSpPr>
        <dsp:cNvPr id="0" name=""/>
        <dsp:cNvSpPr/>
      </dsp:nvSpPr>
      <dsp:spPr>
        <a:xfrm>
          <a:off x="5813580" y="3021154"/>
          <a:ext cx="2073800" cy="1244280"/>
        </a:xfrm>
        <a:prstGeom prst="roundRect">
          <a:avLst>
            <a:gd name="adj" fmla="val 10000"/>
          </a:avLst>
        </a:prstGeom>
        <a:solidFill>
          <a:schemeClr val="accent4">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latin typeface="Abadi" panose="020B0604020104020204" pitchFamily="34" charset="0"/>
            </a:rPr>
            <a:t>Proctors enter the </a:t>
          </a:r>
          <a:br>
            <a:rPr lang="en-US" sz="1900" kern="1200" dirty="0">
              <a:latin typeface="Abadi" panose="020B0604020104020204" pitchFamily="34" charset="0"/>
            </a:rPr>
          </a:br>
          <a:r>
            <a:rPr lang="en-US" sz="1900" kern="1200" dirty="0">
              <a:latin typeface="Abadi" panose="020B0604020104020204" pitchFamily="34" charset="0"/>
            </a:rPr>
            <a:t>Proctor PIN</a:t>
          </a:r>
        </a:p>
      </dsp:txBody>
      <dsp:txXfrm>
        <a:off x="5850024" y="3057598"/>
        <a:ext cx="2000912" cy="1171392"/>
      </dsp:txXfrm>
    </dsp:sp>
    <dsp:sp modelId="{2E6BD7EB-1368-4B7E-BD31-F973828643B8}">
      <dsp:nvSpPr>
        <dsp:cNvPr id="0" name=""/>
        <dsp:cNvSpPr/>
      </dsp:nvSpPr>
      <dsp:spPr>
        <a:xfrm rot="10800000">
          <a:off x="5031325" y="3386143"/>
          <a:ext cx="759874" cy="51430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dirty="0"/>
        </a:p>
      </dsp:txBody>
      <dsp:txXfrm rot="10800000">
        <a:off x="5185616" y="3489003"/>
        <a:ext cx="605583" cy="308582"/>
      </dsp:txXfrm>
    </dsp:sp>
    <dsp:sp modelId="{CB4E91D1-6054-47E8-A290-C99224A1A625}">
      <dsp:nvSpPr>
        <dsp:cNvPr id="0" name=""/>
        <dsp:cNvSpPr/>
      </dsp:nvSpPr>
      <dsp:spPr>
        <a:xfrm>
          <a:off x="2910259" y="3021154"/>
          <a:ext cx="2073800" cy="1244280"/>
        </a:xfrm>
        <a:prstGeom prst="roundRect">
          <a:avLst>
            <a:gd name="adj" fmla="val 10000"/>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latin typeface="Abadi" panose="020B0604020104020204" pitchFamily="34" charset="0"/>
            </a:rPr>
            <a:t>Enter the Session Access Code</a:t>
          </a:r>
        </a:p>
      </dsp:txBody>
      <dsp:txXfrm>
        <a:off x="2946703" y="3057598"/>
        <a:ext cx="2000912" cy="1171392"/>
      </dsp:txXfrm>
    </dsp:sp>
    <dsp:sp modelId="{7CA6DA9F-B2A1-4F51-99B6-CBFE0D7F195F}">
      <dsp:nvSpPr>
        <dsp:cNvPr id="0" name=""/>
        <dsp:cNvSpPr/>
      </dsp:nvSpPr>
      <dsp:spPr>
        <a:xfrm rot="10800000">
          <a:off x="2120284" y="3386143"/>
          <a:ext cx="775315" cy="51430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dirty="0"/>
        </a:p>
      </dsp:txBody>
      <dsp:txXfrm rot="10800000">
        <a:off x="2274575" y="3489003"/>
        <a:ext cx="621024" cy="308582"/>
      </dsp:txXfrm>
    </dsp:sp>
    <dsp:sp modelId="{4E0DDC43-8F3B-47DD-8BBB-6A5AD8511CE8}">
      <dsp:nvSpPr>
        <dsp:cNvPr id="0" name=""/>
        <dsp:cNvSpPr/>
      </dsp:nvSpPr>
      <dsp:spPr>
        <a:xfrm>
          <a:off x="6938" y="3021154"/>
          <a:ext cx="2073800" cy="124428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latin typeface="Abadi" panose="020B0604020104020204" pitchFamily="34" charset="0"/>
            </a:rPr>
            <a:t>Student resumes testing</a:t>
          </a:r>
        </a:p>
      </dsp:txBody>
      <dsp:txXfrm>
        <a:off x="43382" y="3057598"/>
        <a:ext cx="2000912" cy="117139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FE6E5C-1C0E-4A18-AD97-8D3EF3AF331B}">
      <dsp:nvSpPr>
        <dsp:cNvPr id="0" name=""/>
        <dsp:cNvSpPr/>
      </dsp:nvSpPr>
      <dsp:spPr>
        <a:xfrm>
          <a:off x="0" y="0"/>
          <a:ext cx="8229600" cy="4906962"/>
        </a:xfrm>
        <a:prstGeom prst="roundRect">
          <a:avLst>
            <a:gd name="adj" fmla="val 10000"/>
          </a:avLst>
        </a:prstGeom>
        <a:solidFill>
          <a:schemeClr val="accent1">
            <a:lumMod val="20000"/>
            <a:lumOff val="8000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dirty="0">
              <a:latin typeface="Abadi" panose="020B0604020104020204" pitchFamily="34" charset="0"/>
            </a:rPr>
            <a:t>Teacher</a:t>
          </a:r>
          <a:endParaRPr lang="en-US" sz="2400" kern="1200" dirty="0">
            <a:latin typeface="Abadi" panose="020B0604020104020204" pitchFamily="34" charset="0"/>
          </a:endParaRPr>
        </a:p>
      </dsp:txBody>
      <dsp:txXfrm>
        <a:off x="0" y="0"/>
        <a:ext cx="8229600" cy="147208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FE6E5C-1C0E-4A18-AD97-8D3EF3AF331B}">
      <dsp:nvSpPr>
        <dsp:cNvPr id="0" name=""/>
        <dsp:cNvSpPr/>
      </dsp:nvSpPr>
      <dsp:spPr>
        <a:xfrm>
          <a:off x="0" y="0"/>
          <a:ext cx="8229600" cy="4906962"/>
        </a:xfrm>
        <a:prstGeom prst="roundRect">
          <a:avLst>
            <a:gd name="adj" fmla="val 10000"/>
          </a:avLst>
        </a:prstGeom>
        <a:solidFill>
          <a:schemeClr val="accent1">
            <a:lumMod val="7500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dirty="0">
              <a:solidFill>
                <a:schemeClr val="bg1"/>
              </a:solidFill>
              <a:latin typeface="Abadi" panose="020B0604020104020204" pitchFamily="34" charset="0"/>
            </a:rPr>
            <a:t>RIC User (RIC)</a:t>
          </a:r>
          <a:endParaRPr lang="en-US" sz="2400" kern="1200" dirty="0">
            <a:solidFill>
              <a:schemeClr val="bg1"/>
            </a:solidFill>
            <a:latin typeface="Abadi" panose="020B0604020104020204" pitchFamily="34" charset="0"/>
          </a:endParaRPr>
        </a:p>
      </dsp:txBody>
      <dsp:txXfrm>
        <a:off x="0" y="0"/>
        <a:ext cx="8229600" cy="147208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4B77DE7-5E1E-4B18-A3E0-179B5803A560}">
      <dsp:nvSpPr>
        <dsp:cNvPr id="0" name=""/>
        <dsp:cNvSpPr/>
      </dsp:nvSpPr>
      <dsp:spPr>
        <a:xfrm>
          <a:off x="6938" y="947353"/>
          <a:ext cx="2073800" cy="124428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latin typeface="Abadi" panose="020B0604020104020204" pitchFamily="34" charset="0"/>
            </a:rPr>
            <a:t>A student pauses the test</a:t>
          </a:r>
        </a:p>
      </dsp:txBody>
      <dsp:txXfrm>
        <a:off x="43382" y="983797"/>
        <a:ext cx="2000912" cy="1171392"/>
      </dsp:txXfrm>
    </dsp:sp>
    <dsp:sp modelId="{D7B84106-51D1-4334-AC92-F6C5A72C68F0}">
      <dsp:nvSpPr>
        <dsp:cNvPr id="0" name=""/>
        <dsp:cNvSpPr/>
      </dsp:nvSpPr>
      <dsp:spPr>
        <a:xfrm>
          <a:off x="2100991" y="1312342"/>
          <a:ext cx="764130" cy="51430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dirty="0"/>
        </a:p>
      </dsp:txBody>
      <dsp:txXfrm>
        <a:off x="2100991" y="1415202"/>
        <a:ext cx="609839" cy="308582"/>
      </dsp:txXfrm>
    </dsp:sp>
    <dsp:sp modelId="{5885359F-0F23-4D3F-889D-A2BBE8022E7C}">
      <dsp:nvSpPr>
        <dsp:cNvPr id="0" name=""/>
        <dsp:cNvSpPr/>
      </dsp:nvSpPr>
      <dsp:spPr>
        <a:xfrm>
          <a:off x="2910259" y="947353"/>
          <a:ext cx="2073800" cy="124428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latin typeface="Abadi" panose="020B0604020104020204" pitchFamily="34" charset="0"/>
            </a:rPr>
            <a:t>The student returns to the device and login screen</a:t>
          </a:r>
        </a:p>
      </dsp:txBody>
      <dsp:txXfrm>
        <a:off x="2946703" y="983797"/>
        <a:ext cx="2000912" cy="1171392"/>
      </dsp:txXfrm>
    </dsp:sp>
    <dsp:sp modelId="{FF2A6E44-3DEF-4A3D-BF98-9E8F63931028}">
      <dsp:nvSpPr>
        <dsp:cNvPr id="0" name=""/>
        <dsp:cNvSpPr/>
      </dsp:nvSpPr>
      <dsp:spPr>
        <a:xfrm>
          <a:off x="5012032" y="1312342"/>
          <a:ext cx="748690" cy="51430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dirty="0"/>
        </a:p>
      </dsp:txBody>
      <dsp:txXfrm>
        <a:off x="5012032" y="1415202"/>
        <a:ext cx="594399" cy="308582"/>
      </dsp:txXfrm>
    </dsp:sp>
    <dsp:sp modelId="{2A7213DF-6424-42E5-A4D7-8EDC6A723350}">
      <dsp:nvSpPr>
        <dsp:cNvPr id="0" name=""/>
        <dsp:cNvSpPr/>
      </dsp:nvSpPr>
      <dsp:spPr>
        <a:xfrm>
          <a:off x="5813580" y="947353"/>
          <a:ext cx="2073800" cy="1244280"/>
        </a:xfrm>
        <a:prstGeom prst="roundRect">
          <a:avLst>
            <a:gd name="adj" fmla="val 10000"/>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latin typeface="Abadi" panose="020B0604020104020204" pitchFamily="34" charset="0"/>
            </a:rPr>
            <a:t>Enters his/her username and password</a:t>
          </a:r>
        </a:p>
      </dsp:txBody>
      <dsp:txXfrm>
        <a:off x="5850024" y="983797"/>
        <a:ext cx="2000912" cy="1171392"/>
      </dsp:txXfrm>
    </dsp:sp>
    <dsp:sp modelId="{CEFA5E60-020D-41B8-9BAB-CAFA52B8FE16}">
      <dsp:nvSpPr>
        <dsp:cNvPr id="0" name=""/>
        <dsp:cNvSpPr/>
      </dsp:nvSpPr>
      <dsp:spPr>
        <a:xfrm rot="5400000">
          <a:off x="6469734" y="2336800"/>
          <a:ext cx="761492" cy="51430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dirty="0"/>
        </a:p>
      </dsp:txBody>
      <dsp:txXfrm rot="-5400000">
        <a:off x="6696189" y="2213206"/>
        <a:ext cx="308582" cy="607201"/>
      </dsp:txXfrm>
    </dsp:sp>
    <dsp:sp modelId="{49577B8B-FF66-42FF-9D81-C03FE3AC207D}">
      <dsp:nvSpPr>
        <dsp:cNvPr id="0" name=""/>
        <dsp:cNvSpPr/>
      </dsp:nvSpPr>
      <dsp:spPr>
        <a:xfrm>
          <a:off x="5813580" y="3021154"/>
          <a:ext cx="2073800" cy="1244280"/>
        </a:xfrm>
        <a:prstGeom prst="roundRect">
          <a:avLst>
            <a:gd name="adj" fmla="val 10000"/>
          </a:avLst>
        </a:prstGeom>
        <a:solidFill>
          <a:schemeClr val="accent4">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latin typeface="Abadi" panose="020B0604020104020204" pitchFamily="34" charset="0"/>
            </a:rPr>
            <a:t>Proctors enter the </a:t>
          </a:r>
          <a:br>
            <a:rPr lang="en-US" sz="1900" kern="1200" dirty="0">
              <a:latin typeface="Abadi" panose="020B0604020104020204" pitchFamily="34" charset="0"/>
            </a:rPr>
          </a:br>
          <a:r>
            <a:rPr lang="en-US" sz="1900" kern="1200" dirty="0">
              <a:latin typeface="Abadi" panose="020B0604020104020204" pitchFamily="34" charset="0"/>
            </a:rPr>
            <a:t>Proctor PIN</a:t>
          </a:r>
        </a:p>
      </dsp:txBody>
      <dsp:txXfrm>
        <a:off x="5850024" y="3057598"/>
        <a:ext cx="2000912" cy="1171392"/>
      </dsp:txXfrm>
    </dsp:sp>
    <dsp:sp modelId="{2E6BD7EB-1368-4B7E-BD31-F973828643B8}">
      <dsp:nvSpPr>
        <dsp:cNvPr id="0" name=""/>
        <dsp:cNvSpPr/>
      </dsp:nvSpPr>
      <dsp:spPr>
        <a:xfrm rot="10800000">
          <a:off x="5031325" y="3386143"/>
          <a:ext cx="759874" cy="51430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dirty="0"/>
        </a:p>
      </dsp:txBody>
      <dsp:txXfrm rot="10800000">
        <a:off x="5185616" y="3489003"/>
        <a:ext cx="605583" cy="308582"/>
      </dsp:txXfrm>
    </dsp:sp>
    <dsp:sp modelId="{CB4E91D1-6054-47E8-A290-C99224A1A625}">
      <dsp:nvSpPr>
        <dsp:cNvPr id="0" name=""/>
        <dsp:cNvSpPr/>
      </dsp:nvSpPr>
      <dsp:spPr>
        <a:xfrm>
          <a:off x="2910259" y="3021154"/>
          <a:ext cx="2073800" cy="1244280"/>
        </a:xfrm>
        <a:prstGeom prst="roundRect">
          <a:avLst>
            <a:gd name="adj" fmla="val 10000"/>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latin typeface="Abadi" panose="020B0604020104020204" pitchFamily="34" charset="0"/>
            </a:rPr>
            <a:t>Enter the Session Access Code</a:t>
          </a:r>
        </a:p>
      </dsp:txBody>
      <dsp:txXfrm>
        <a:off x="2946703" y="3057598"/>
        <a:ext cx="2000912" cy="1171392"/>
      </dsp:txXfrm>
    </dsp:sp>
    <dsp:sp modelId="{7CA6DA9F-B2A1-4F51-99B6-CBFE0D7F195F}">
      <dsp:nvSpPr>
        <dsp:cNvPr id="0" name=""/>
        <dsp:cNvSpPr/>
      </dsp:nvSpPr>
      <dsp:spPr>
        <a:xfrm rot="10800000">
          <a:off x="2120284" y="3386143"/>
          <a:ext cx="775315" cy="51430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dirty="0"/>
        </a:p>
      </dsp:txBody>
      <dsp:txXfrm rot="10800000">
        <a:off x="2274575" y="3489003"/>
        <a:ext cx="621024" cy="308582"/>
      </dsp:txXfrm>
    </dsp:sp>
    <dsp:sp modelId="{4E0DDC43-8F3B-47DD-8BBB-6A5AD8511CE8}">
      <dsp:nvSpPr>
        <dsp:cNvPr id="0" name=""/>
        <dsp:cNvSpPr/>
      </dsp:nvSpPr>
      <dsp:spPr>
        <a:xfrm>
          <a:off x="6938" y="3021154"/>
          <a:ext cx="2073800" cy="124428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latin typeface="Abadi" panose="020B0604020104020204" pitchFamily="34" charset="0"/>
            </a:rPr>
            <a:t>Student resumes testing</a:t>
          </a:r>
        </a:p>
      </dsp:txBody>
      <dsp:txXfrm>
        <a:off x="43382" y="3057598"/>
        <a:ext cx="2000912" cy="1171392"/>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4146" name="Rectangle 2"/>
          <p:cNvSpPr>
            <a:spLocks noGrp="1" noChangeArrowheads="1"/>
          </p:cNvSpPr>
          <p:nvPr>
            <p:ph type="hdr" sz="quarter"/>
          </p:nvPr>
        </p:nvSpPr>
        <p:spPr bwMode="auto">
          <a:xfrm>
            <a:off x="5" y="2"/>
            <a:ext cx="3055456" cy="464183"/>
          </a:xfrm>
          <a:prstGeom prst="rect">
            <a:avLst/>
          </a:prstGeom>
          <a:noFill/>
          <a:ln w="9525">
            <a:noFill/>
            <a:miter lim="800000"/>
            <a:headEnd/>
            <a:tailEnd/>
          </a:ln>
        </p:spPr>
        <p:txBody>
          <a:bodyPr vert="horz" wrap="square" lIns="92501" tIns="46251" rIns="92501" bIns="46251" numCol="1" anchor="t" anchorCtr="0" compatLnSpc="1">
            <a:prstTxWarp prst="textNoShape">
              <a:avLst/>
            </a:prstTxWarp>
          </a:bodyPr>
          <a:lstStyle>
            <a:lvl1pPr defTabSz="925167">
              <a:defRPr sz="1300">
                <a:cs typeface="+mn-cs"/>
              </a:defRPr>
            </a:lvl1pPr>
          </a:lstStyle>
          <a:p>
            <a:pPr>
              <a:defRPr/>
            </a:pPr>
            <a:endParaRPr lang="en-US" dirty="0"/>
          </a:p>
        </p:txBody>
      </p:sp>
      <p:sp>
        <p:nvSpPr>
          <p:cNvPr id="134147" name="Rectangle 3"/>
          <p:cNvSpPr>
            <a:spLocks noGrp="1" noChangeArrowheads="1"/>
          </p:cNvSpPr>
          <p:nvPr>
            <p:ph type="dt" sz="quarter" idx="1"/>
          </p:nvPr>
        </p:nvSpPr>
        <p:spPr bwMode="auto">
          <a:xfrm>
            <a:off x="3996214" y="2"/>
            <a:ext cx="3055456" cy="464183"/>
          </a:xfrm>
          <a:prstGeom prst="rect">
            <a:avLst/>
          </a:prstGeom>
          <a:noFill/>
          <a:ln w="9525">
            <a:noFill/>
            <a:miter lim="800000"/>
            <a:headEnd/>
            <a:tailEnd/>
          </a:ln>
        </p:spPr>
        <p:txBody>
          <a:bodyPr vert="horz" wrap="square" lIns="92501" tIns="46251" rIns="92501" bIns="46251" numCol="1" anchor="t" anchorCtr="0" compatLnSpc="1">
            <a:prstTxWarp prst="textNoShape">
              <a:avLst/>
            </a:prstTxWarp>
          </a:bodyPr>
          <a:lstStyle>
            <a:lvl1pPr algn="r" defTabSz="925167">
              <a:defRPr sz="1300">
                <a:cs typeface="+mn-cs"/>
              </a:defRPr>
            </a:lvl1pPr>
          </a:lstStyle>
          <a:p>
            <a:pPr>
              <a:defRPr/>
            </a:pPr>
            <a:fld id="{0C43AC45-EB2F-5F43-A057-B7A2F3C5AB5B}" type="datetime1">
              <a:rPr lang="en-US" smtClean="0"/>
              <a:t>1/31/2020</a:t>
            </a:fld>
            <a:endParaRPr lang="en-US" dirty="0"/>
          </a:p>
        </p:txBody>
      </p:sp>
      <p:sp>
        <p:nvSpPr>
          <p:cNvPr id="134148" name="Rectangle 4"/>
          <p:cNvSpPr>
            <a:spLocks noGrp="1" noChangeArrowheads="1"/>
          </p:cNvSpPr>
          <p:nvPr>
            <p:ph type="ftr" sz="quarter" idx="2"/>
          </p:nvPr>
        </p:nvSpPr>
        <p:spPr bwMode="auto">
          <a:xfrm>
            <a:off x="5" y="8843328"/>
            <a:ext cx="3055456" cy="464183"/>
          </a:xfrm>
          <a:prstGeom prst="rect">
            <a:avLst/>
          </a:prstGeom>
          <a:noFill/>
          <a:ln w="9525">
            <a:noFill/>
            <a:miter lim="800000"/>
            <a:headEnd/>
            <a:tailEnd/>
          </a:ln>
        </p:spPr>
        <p:txBody>
          <a:bodyPr vert="horz" wrap="square" lIns="92501" tIns="46251" rIns="92501" bIns="46251" numCol="1" anchor="b" anchorCtr="0" compatLnSpc="1">
            <a:prstTxWarp prst="textNoShape">
              <a:avLst/>
            </a:prstTxWarp>
          </a:bodyPr>
          <a:lstStyle>
            <a:lvl1pPr defTabSz="925167">
              <a:defRPr sz="1300">
                <a:cs typeface="+mn-cs"/>
              </a:defRPr>
            </a:lvl1pPr>
          </a:lstStyle>
          <a:p>
            <a:pPr>
              <a:defRPr/>
            </a:pPr>
            <a:endParaRPr lang="en-US" dirty="0"/>
          </a:p>
        </p:txBody>
      </p:sp>
      <p:sp>
        <p:nvSpPr>
          <p:cNvPr id="134149" name="Rectangle 5"/>
          <p:cNvSpPr>
            <a:spLocks noGrp="1" noChangeArrowheads="1"/>
          </p:cNvSpPr>
          <p:nvPr>
            <p:ph type="sldNum" sz="quarter" idx="3"/>
          </p:nvPr>
        </p:nvSpPr>
        <p:spPr bwMode="auto">
          <a:xfrm>
            <a:off x="3996214" y="8843328"/>
            <a:ext cx="3055456" cy="464183"/>
          </a:xfrm>
          <a:prstGeom prst="rect">
            <a:avLst/>
          </a:prstGeom>
          <a:noFill/>
          <a:ln w="9525">
            <a:noFill/>
            <a:miter lim="800000"/>
            <a:headEnd/>
            <a:tailEnd/>
          </a:ln>
        </p:spPr>
        <p:txBody>
          <a:bodyPr vert="horz" wrap="square" lIns="92501" tIns="46251" rIns="92501" bIns="46251" numCol="1" anchor="b" anchorCtr="0" compatLnSpc="1">
            <a:prstTxWarp prst="textNoShape">
              <a:avLst/>
            </a:prstTxWarp>
          </a:bodyPr>
          <a:lstStyle>
            <a:lvl1pPr algn="r" defTabSz="925167">
              <a:defRPr sz="1300">
                <a:cs typeface="+mn-cs"/>
              </a:defRPr>
            </a:lvl1pPr>
          </a:lstStyle>
          <a:p>
            <a:pPr>
              <a:defRPr/>
            </a:pPr>
            <a:fld id="{37AACFE4-55EE-4FA1-8284-9D18949E6C34}" type="slidenum">
              <a:rPr lang="en-US"/>
              <a:pPr>
                <a:defRPr/>
              </a:pPr>
              <a:t>‹#›</a:t>
            </a:fld>
            <a:endParaRPr lang="en-US" dirty="0"/>
          </a:p>
        </p:txBody>
      </p:sp>
    </p:spTree>
    <p:extLst>
      <p:ext uri="{BB962C8B-B14F-4D97-AF65-F5344CB8AC3E}">
        <p14:creationId xmlns:p14="http://schemas.microsoft.com/office/powerpoint/2010/main" val="77520873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4" y="0"/>
            <a:ext cx="3057053" cy="465774"/>
          </a:xfrm>
          <a:prstGeom prst="rect">
            <a:avLst/>
          </a:prstGeom>
          <a:noFill/>
          <a:ln w="9525">
            <a:noFill/>
            <a:miter lim="800000"/>
            <a:headEnd/>
            <a:tailEnd/>
          </a:ln>
        </p:spPr>
        <p:txBody>
          <a:bodyPr vert="horz" wrap="square" lIns="93446" tIns="46725" rIns="93446" bIns="46725" numCol="1" anchor="t" anchorCtr="0" compatLnSpc="1">
            <a:prstTxWarp prst="textNoShape">
              <a:avLst/>
            </a:prstTxWarp>
          </a:bodyPr>
          <a:lstStyle>
            <a:lvl1pPr defTabSz="933128">
              <a:defRPr sz="1300">
                <a:cs typeface="+mn-cs"/>
              </a:defRPr>
            </a:lvl1pPr>
          </a:lstStyle>
          <a:p>
            <a:pPr>
              <a:defRPr/>
            </a:pPr>
            <a:endParaRPr lang="en-US" dirty="0"/>
          </a:p>
        </p:txBody>
      </p:sp>
      <p:sp>
        <p:nvSpPr>
          <p:cNvPr id="7171" name="Rectangle 3"/>
          <p:cNvSpPr>
            <a:spLocks noGrp="1" noChangeArrowheads="1"/>
          </p:cNvSpPr>
          <p:nvPr>
            <p:ph type="dt" idx="1"/>
          </p:nvPr>
        </p:nvSpPr>
        <p:spPr bwMode="auto">
          <a:xfrm>
            <a:off x="3994618" y="0"/>
            <a:ext cx="3057053" cy="465774"/>
          </a:xfrm>
          <a:prstGeom prst="rect">
            <a:avLst/>
          </a:prstGeom>
          <a:noFill/>
          <a:ln w="9525">
            <a:noFill/>
            <a:miter lim="800000"/>
            <a:headEnd/>
            <a:tailEnd/>
          </a:ln>
        </p:spPr>
        <p:txBody>
          <a:bodyPr vert="horz" wrap="square" lIns="93446" tIns="46725" rIns="93446" bIns="46725" numCol="1" anchor="t" anchorCtr="0" compatLnSpc="1">
            <a:prstTxWarp prst="textNoShape">
              <a:avLst/>
            </a:prstTxWarp>
          </a:bodyPr>
          <a:lstStyle>
            <a:lvl1pPr algn="r" defTabSz="933128">
              <a:defRPr sz="1300">
                <a:cs typeface="+mn-cs"/>
              </a:defRPr>
            </a:lvl1pPr>
          </a:lstStyle>
          <a:p>
            <a:pPr>
              <a:defRPr/>
            </a:pPr>
            <a:fld id="{8DB8CF04-5D0C-4D4C-9C67-FFE9D805B310}" type="datetime1">
              <a:rPr lang="en-US" smtClean="0"/>
              <a:t>1/31/2020</a:t>
            </a:fld>
            <a:endParaRPr lang="en-US" dirty="0"/>
          </a:p>
        </p:txBody>
      </p:sp>
      <p:sp>
        <p:nvSpPr>
          <p:cNvPr id="12292" name="Rectangle 4"/>
          <p:cNvSpPr>
            <a:spLocks noGrp="1" noRot="1" noChangeAspect="1" noChangeArrowheads="1" noTextEdit="1"/>
          </p:cNvSpPr>
          <p:nvPr>
            <p:ph type="sldImg" idx="2"/>
          </p:nvPr>
        </p:nvSpPr>
        <p:spPr bwMode="auto">
          <a:xfrm>
            <a:off x="1198563" y="696913"/>
            <a:ext cx="4656137" cy="3492500"/>
          </a:xfrm>
          <a:prstGeom prst="rect">
            <a:avLst/>
          </a:prstGeom>
          <a:noFill/>
          <a:ln w="9525">
            <a:solidFill>
              <a:srgbClr val="000000"/>
            </a:solidFill>
            <a:miter lim="800000"/>
            <a:headEnd/>
            <a:tailEnd/>
          </a:ln>
        </p:spPr>
      </p:sp>
      <p:sp>
        <p:nvSpPr>
          <p:cNvPr id="7173" name="Rectangle 5"/>
          <p:cNvSpPr>
            <a:spLocks noGrp="1" noChangeArrowheads="1"/>
          </p:cNvSpPr>
          <p:nvPr>
            <p:ph type="body" sz="quarter" idx="3"/>
          </p:nvPr>
        </p:nvSpPr>
        <p:spPr bwMode="auto">
          <a:xfrm>
            <a:off x="705967" y="4422461"/>
            <a:ext cx="5641332" cy="4188778"/>
          </a:xfrm>
          <a:prstGeom prst="rect">
            <a:avLst/>
          </a:prstGeom>
          <a:noFill/>
          <a:ln w="9525">
            <a:noFill/>
            <a:miter lim="800000"/>
            <a:headEnd/>
            <a:tailEnd/>
          </a:ln>
        </p:spPr>
        <p:txBody>
          <a:bodyPr vert="horz" wrap="square" lIns="93446" tIns="46725" rIns="93446" bIns="46725"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174" name="Rectangle 6"/>
          <p:cNvSpPr>
            <a:spLocks noGrp="1" noChangeArrowheads="1"/>
          </p:cNvSpPr>
          <p:nvPr>
            <p:ph type="ftr" sz="quarter" idx="4"/>
          </p:nvPr>
        </p:nvSpPr>
        <p:spPr bwMode="auto">
          <a:xfrm>
            <a:off x="4" y="8841737"/>
            <a:ext cx="3057053" cy="465774"/>
          </a:xfrm>
          <a:prstGeom prst="rect">
            <a:avLst/>
          </a:prstGeom>
          <a:noFill/>
          <a:ln w="9525">
            <a:noFill/>
            <a:miter lim="800000"/>
            <a:headEnd/>
            <a:tailEnd/>
          </a:ln>
        </p:spPr>
        <p:txBody>
          <a:bodyPr vert="horz" wrap="square" lIns="93446" tIns="46725" rIns="93446" bIns="46725" numCol="1" anchor="b" anchorCtr="0" compatLnSpc="1">
            <a:prstTxWarp prst="textNoShape">
              <a:avLst/>
            </a:prstTxWarp>
          </a:bodyPr>
          <a:lstStyle>
            <a:lvl1pPr defTabSz="933128">
              <a:defRPr sz="1300">
                <a:cs typeface="+mn-cs"/>
              </a:defRPr>
            </a:lvl1pPr>
          </a:lstStyle>
          <a:p>
            <a:pPr>
              <a:defRPr/>
            </a:pPr>
            <a:endParaRPr lang="en-US" dirty="0"/>
          </a:p>
        </p:txBody>
      </p:sp>
      <p:sp>
        <p:nvSpPr>
          <p:cNvPr id="7175" name="Rectangle 7"/>
          <p:cNvSpPr>
            <a:spLocks noGrp="1" noChangeArrowheads="1"/>
          </p:cNvSpPr>
          <p:nvPr>
            <p:ph type="sldNum" sz="quarter" idx="5"/>
          </p:nvPr>
        </p:nvSpPr>
        <p:spPr bwMode="auto">
          <a:xfrm>
            <a:off x="3994618" y="8841737"/>
            <a:ext cx="3057053" cy="465774"/>
          </a:xfrm>
          <a:prstGeom prst="rect">
            <a:avLst/>
          </a:prstGeom>
          <a:noFill/>
          <a:ln w="9525">
            <a:noFill/>
            <a:miter lim="800000"/>
            <a:headEnd/>
            <a:tailEnd/>
          </a:ln>
        </p:spPr>
        <p:txBody>
          <a:bodyPr vert="horz" wrap="square" lIns="93446" tIns="46725" rIns="93446" bIns="46725" numCol="1" anchor="b" anchorCtr="0" compatLnSpc="1">
            <a:prstTxWarp prst="textNoShape">
              <a:avLst/>
            </a:prstTxWarp>
          </a:bodyPr>
          <a:lstStyle>
            <a:lvl1pPr algn="r" defTabSz="933128">
              <a:defRPr sz="1300">
                <a:cs typeface="+mn-cs"/>
              </a:defRPr>
            </a:lvl1pPr>
          </a:lstStyle>
          <a:p>
            <a:pPr>
              <a:defRPr/>
            </a:pPr>
            <a:fld id="{24C82F36-955F-4345-8FF7-C4E8053BCEDA}" type="slidenum">
              <a:rPr lang="en-US"/>
              <a:pPr>
                <a:defRPr/>
              </a:pPr>
              <a:t>‹#›</a:t>
            </a:fld>
            <a:endParaRPr lang="en-US" dirty="0"/>
          </a:p>
        </p:txBody>
      </p:sp>
    </p:spTree>
    <p:extLst>
      <p:ext uri="{BB962C8B-B14F-4D97-AF65-F5344CB8AC3E}">
        <p14:creationId xmlns:p14="http://schemas.microsoft.com/office/powerpoint/2010/main" val="190208642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1</a:t>
            </a:fld>
            <a:endParaRPr lang="en-US" dirty="0"/>
          </a:p>
        </p:txBody>
      </p:sp>
    </p:spTree>
    <p:extLst>
      <p:ext uri="{BB962C8B-B14F-4D97-AF65-F5344CB8AC3E}">
        <p14:creationId xmlns:p14="http://schemas.microsoft.com/office/powerpoint/2010/main" val="3044357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13</a:t>
            </a:fld>
            <a:endParaRPr lang="en-US" dirty="0"/>
          </a:p>
        </p:txBody>
      </p:sp>
    </p:spTree>
    <p:extLst>
      <p:ext uri="{BB962C8B-B14F-4D97-AF65-F5344CB8AC3E}">
        <p14:creationId xmlns:p14="http://schemas.microsoft.com/office/powerpoint/2010/main" val="241826679"/>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9176">
              <a:defRPr/>
            </a:pPr>
            <a:r>
              <a:rPr lang="en-US" dirty="0">
                <a:latin typeface="Arial" panose="020B0604020202020204" pitchFamily="34" charset="0"/>
                <a:cs typeface="Arial" panose="020B0604020202020204" pitchFamily="34" charset="0"/>
              </a:rPr>
              <a:t>Online Testing Accommodations are student accommodations provided in the testing engine.  When the student logs</a:t>
            </a:r>
            <a:r>
              <a:rPr lang="en-US" baseline="0" dirty="0">
                <a:latin typeface="Arial" panose="020B0604020202020204" pitchFamily="34" charset="0"/>
                <a:cs typeface="Arial" panose="020B0604020202020204" pitchFamily="34" charset="0"/>
              </a:rPr>
              <a:t> into the test, these accommodations will be available.</a:t>
            </a: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104</a:t>
            </a:fld>
            <a:endParaRPr lang="en-US" dirty="0"/>
          </a:p>
        </p:txBody>
      </p:sp>
    </p:spTree>
    <p:extLst>
      <p:ext uri="{BB962C8B-B14F-4D97-AF65-F5344CB8AC3E}">
        <p14:creationId xmlns:p14="http://schemas.microsoft.com/office/powerpoint/2010/main" val="2588115033"/>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9176">
              <a:defRPr/>
            </a:pPr>
            <a:r>
              <a:rPr lang="en-US" dirty="0">
                <a:latin typeface="Arial" panose="020B0604020202020204" pitchFamily="34" charset="0"/>
                <a:cs typeface="Arial" panose="020B0604020202020204" pitchFamily="34" charset="0"/>
              </a:rPr>
              <a:t>Classroom Accommodations are student</a:t>
            </a:r>
            <a:r>
              <a:rPr lang="en-US" baseline="0" dirty="0">
                <a:latin typeface="Arial" panose="020B0604020202020204" pitchFamily="34" charset="0"/>
                <a:cs typeface="Arial" panose="020B0604020202020204" pitchFamily="34" charset="0"/>
              </a:rPr>
              <a:t> accommodations provided in the testing environment.  These accommodations are not provided to the student with the testing engine.</a:t>
            </a: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105</a:t>
            </a:fld>
            <a:endParaRPr lang="en-US" dirty="0"/>
          </a:p>
        </p:txBody>
      </p:sp>
    </p:spTree>
    <p:extLst>
      <p:ext uri="{BB962C8B-B14F-4D97-AF65-F5344CB8AC3E}">
        <p14:creationId xmlns:p14="http://schemas.microsoft.com/office/powerpoint/2010/main" val="4172564058"/>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9176">
              <a:defRPr/>
            </a:pP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106</a:t>
            </a:fld>
            <a:endParaRPr lang="en-US" dirty="0"/>
          </a:p>
        </p:txBody>
      </p:sp>
    </p:spTree>
    <p:extLst>
      <p:ext uri="{BB962C8B-B14F-4D97-AF65-F5344CB8AC3E}">
        <p14:creationId xmlns:p14="http://schemas.microsoft.com/office/powerpoint/2010/main" val="2641187255"/>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9176">
              <a:defRPr/>
            </a:pP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107</a:t>
            </a:fld>
            <a:endParaRPr lang="en-US" dirty="0"/>
          </a:p>
        </p:txBody>
      </p:sp>
    </p:spTree>
    <p:extLst>
      <p:ext uri="{BB962C8B-B14F-4D97-AF65-F5344CB8AC3E}">
        <p14:creationId xmlns:p14="http://schemas.microsoft.com/office/powerpoint/2010/main" val="819622226"/>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This slide shows a sample item with the Answer Masking Tool. Answer Masking is an embedded accommodation that allows for the responses to be shaded so the responses do not distract the focus of the student from the question. In order to reveal or hide a response option the student clicks on the eye next to that option. </a:t>
            </a:r>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108</a:t>
            </a:fld>
            <a:endParaRPr lang="en-US" dirty="0"/>
          </a:p>
        </p:txBody>
      </p:sp>
    </p:spTree>
    <p:extLst>
      <p:ext uri="{BB962C8B-B14F-4D97-AF65-F5344CB8AC3E}">
        <p14:creationId xmlns:p14="http://schemas.microsoft.com/office/powerpoint/2010/main" val="619233928"/>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This slide shows a sample item with the Background Color accommodation.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The Background Color option is an embedded accommodation that allows the color of the background to be changed as needed in order to make the text easier for the student to read. There are multiple color options available.</a:t>
            </a:r>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109</a:t>
            </a:fld>
            <a:endParaRPr lang="en-US" dirty="0"/>
          </a:p>
        </p:txBody>
      </p:sp>
    </p:spTree>
    <p:extLst>
      <p:ext uri="{BB962C8B-B14F-4D97-AF65-F5344CB8AC3E}">
        <p14:creationId xmlns:p14="http://schemas.microsoft.com/office/powerpoint/2010/main" val="3791253165"/>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shows a sample item with the Reverse Contrast accommodation. </a:t>
            </a:r>
          </a:p>
          <a:p>
            <a:endParaRPr lang="en-US" dirty="0"/>
          </a:p>
          <a:p>
            <a:r>
              <a:rPr lang="en-US" dirty="0"/>
              <a:t>Reverse Contrast is an embedded accommodation that changes the color of the text and the background for students that have an easier time reading white text on a black background. </a:t>
            </a:r>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110</a:t>
            </a:fld>
            <a:endParaRPr lang="en-US" dirty="0"/>
          </a:p>
        </p:txBody>
      </p:sp>
    </p:spTree>
    <p:extLst>
      <p:ext uri="{BB962C8B-B14F-4D97-AF65-F5344CB8AC3E}">
        <p14:creationId xmlns:p14="http://schemas.microsoft.com/office/powerpoint/2010/main" val="1460013761"/>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7345">
              <a:defRPr/>
            </a:pPr>
            <a:r>
              <a:rPr lang="en-US" dirty="0"/>
              <a:t>This slide shows how to select the Initial Page Zoom accommodation in the Students Tab. The Initial Page Zoom is an embedded accommodation that enlarges the text and images on the screen so the student can view or read the text more easily. Options available are 100%, 150%, 200%, and 300%. </a:t>
            </a:r>
          </a:p>
          <a:p>
            <a:endParaRPr lang="en-US" dirty="0"/>
          </a:p>
          <a:p>
            <a:pPr defTabSz="884408">
              <a:defRPr/>
            </a:pPr>
            <a:r>
              <a:rPr lang="en-US" dirty="0"/>
              <a:t>Caveat: The</a:t>
            </a:r>
            <a:r>
              <a:rPr lang="en-US" baseline="0" dirty="0"/>
              <a:t> student can change the Initial Page Zoom at any time while testing. The student’s change to zoom will persist; the initial page zoom is not a default that is reset when the student navigates to the next question.</a:t>
            </a:r>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111</a:t>
            </a:fld>
            <a:endParaRPr lang="en-US" dirty="0"/>
          </a:p>
        </p:txBody>
      </p:sp>
    </p:spTree>
    <p:extLst>
      <p:ext uri="{BB962C8B-B14F-4D97-AF65-F5344CB8AC3E}">
        <p14:creationId xmlns:p14="http://schemas.microsoft.com/office/powerpoint/2010/main" val="3490284970"/>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7345">
              <a:defRPr/>
            </a:pPr>
            <a:r>
              <a:rPr lang="en-US" dirty="0"/>
              <a:t>This feature reads the question and, for certain types of questions, the available answers using a device’s speaker. Because of this, headsets are recommended when using this accommodation. </a:t>
            </a:r>
          </a:p>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112</a:t>
            </a:fld>
            <a:endParaRPr lang="en-US" dirty="0"/>
          </a:p>
        </p:txBody>
      </p:sp>
    </p:spTree>
    <p:extLst>
      <p:ext uri="{BB962C8B-B14F-4D97-AF65-F5344CB8AC3E}">
        <p14:creationId xmlns:p14="http://schemas.microsoft.com/office/powerpoint/2010/main" val="2106820876"/>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113</a:t>
            </a:fld>
            <a:endParaRPr lang="en-US" dirty="0"/>
          </a:p>
        </p:txBody>
      </p:sp>
    </p:spTree>
    <p:extLst>
      <p:ext uri="{BB962C8B-B14F-4D97-AF65-F5344CB8AC3E}">
        <p14:creationId xmlns:p14="http://schemas.microsoft.com/office/powerpoint/2010/main" val="6910258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14</a:t>
            </a:fld>
            <a:endParaRPr lang="en-US" dirty="0"/>
          </a:p>
        </p:txBody>
      </p:sp>
    </p:spTree>
    <p:extLst>
      <p:ext uri="{BB962C8B-B14F-4D97-AF65-F5344CB8AC3E}">
        <p14:creationId xmlns:p14="http://schemas.microsoft.com/office/powerpoint/2010/main" val="389796662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114</a:t>
            </a:fld>
            <a:endParaRPr lang="en-US" dirty="0"/>
          </a:p>
        </p:txBody>
      </p:sp>
    </p:spTree>
    <p:extLst>
      <p:ext uri="{BB962C8B-B14F-4D97-AF65-F5344CB8AC3E}">
        <p14:creationId xmlns:p14="http://schemas.microsoft.com/office/powerpoint/2010/main" val="215677939"/>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115</a:t>
            </a:fld>
            <a:endParaRPr lang="en-US" dirty="0"/>
          </a:p>
        </p:txBody>
      </p:sp>
    </p:spTree>
    <p:extLst>
      <p:ext uri="{BB962C8B-B14F-4D97-AF65-F5344CB8AC3E}">
        <p14:creationId xmlns:p14="http://schemas.microsoft.com/office/powerpoint/2010/main" val="278271806"/>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116</a:t>
            </a:fld>
            <a:endParaRPr lang="en-US" dirty="0"/>
          </a:p>
        </p:txBody>
      </p:sp>
    </p:spTree>
    <p:extLst>
      <p:ext uri="{BB962C8B-B14F-4D97-AF65-F5344CB8AC3E}">
        <p14:creationId xmlns:p14="http://schemas.microsoft.com/office/powerpoint/2010/main" val="2460210376"/>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Let’s move our attention to the Tests Tab, where you will find important dates and student progress on a test. This is where tests can be edited, students moved, and where the teachers will go to print the labels containing their students sign on credentials to take the test. </a:t>
            </a:r>
          </a:p>
        </p:txBody>
      </p:sp>
      <p:sp>
        <p:nvSpPr>
          <p:cNvPr id="4" name="Slide Number Placeholder 3"/>
          <p:cNvSpPr>
            <a:spLocks noGrp="1"/>
          </p:cNvSpPr>
          <p:nvPr>
            <p:ph type="sldNum" sz="quarter" idx="10"/>
          </p:nvPr>
        </p:nvSpPr>
        <p:spPr/>
        <p:txBody>
          <a:bodyPr/>
          <a:lstStyle/>
          <a:p>
            <a:fld id="{C166FA1A-AD96-4BE9-BE53-21408D8A917B}" type="slidenum">
              <a:rPr lang="en-US" smtClean="0"/>
              <a:t>117</a:t>
            </a:fld>
            <a:endParaRPr lang="en-US" dirty="0"/>
          </a:p>
        </p:txBody>
      </p:sp>
    </p:spTree>
    <p:extLst>
      <p:ext uri="{BB962C8B-B14F-4D97-AF65-F5344CB8AC3E}">
        <p14:creationId xmlns:p14="http://schemas.microsoft.com/office/powerpoint/2010/main" val="3103472171"/>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118</a:t>
            </a:fld>
            <a:endParaRPr lang="en-US" dirty="0"/>
          </a:p>
        </p:txBody>
      </p:sp>
    </p:spTree>
    <p:extLst>
      <p:ext uri="{BB962C8B-B14F-4D97-AF65-F5344CB8AC3E}">
        <p14:creationId xmlns:p14="http://schemas.microsoft.com/office/powerpoint/2010/main" val="1810248456"/>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This is the Test Administrations page.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Here you’ll find the Teachers’ Names, Classes, Subjects, Test Names and Status of each test.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Please know that not all users will have the capability to delete a class. This is primarily used by Building Level Users and above.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To view details for a specific test, select View.</a:t>
            </a:r>
          </a:p>
        </p:txBody>
      </p:sp>
      <p:sp>
        <p:nvSpPr>
          <p:cNvPr id="4" name="Slide Number Placeholder 3"/>
          <p:cNvSpPr>
            <a:spLocks noGrp="1"/>
          </p:cNvSpPr>
          <p:nvPr>
            <p:ph type="sldNum" sz="quarter" idx="10"/>
          </p:nvPr>
        </p:nvSpPr>
        <p:spPr/>
        <p:txBody>
          <a:bodyPr/>
          <a:lstStyle/>
          <a:p>
            <a:fld id="{C166FA1A-AD96-4BE9-BE53-21408D8A917B}" type="slidenum">
              <a:rPr lang="en-US" smtClean="0"/>
              <a:t>119</a:t>
            </a:fld>
            <a:endParaRPr lang="en-US" dirty="0"/>
          </a:p>
        </p:txBody>
      </p:sp>
    </p:spTree>
    <p:extLst>
      <p:ext uri="{BB962C8B-B14F-4D97-AF65-F5344CB8AC3E}">
        <p14:creationId xmlns:p14="http://schemas.microsoft.com/office/powerpoint/2010/main" val="1223989505"/>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This is the View Test page. At the top of the page you’ll see the test details, including District, Testing Window, Teacher, and Class.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When the testing window opens, this message displays. It reads “Testing in progress. Students may sign in and take the test using their User IDs and the Access Code shown below.”</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This is where you’ll find the Session Access Codes. Teachers will provide this code to students on the day of the test.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Near the bottom of the page, you’ll find the Students’ Names, User IDs, Passwords, Grade Levels and Test Status. These detail can be especially helpful to teachers as they monitor the progress of their students. </a:t>
            </a:r>
          </a:p>
          <a:p>
            <a:pPr defTabSz="917345">
              <a:defRPr/>
            </a:pPr>
            <a:endParaRPr lang="en-US" i="1" dirty="0">
              <a:latin typeface="Arial" panose="020B0604020202020204" pitchFamily="34" charset="0"/>
              <a:cs typeface="Arial" panose="020B0604020202020204" pitchFamily="34" charset="0"/>
            </a:endParaRPr>
          </a:p>
          <a:p>
            <a:pPr defTabSz="917345">
              <a:defRPr/>
            </a:pPr>
            <a:r>
              <a:rPr lang="en-US" dirty="0">
                <a:latin typeface="Arial" panose="020B0604020202020204" pitchFamily="34" charset="0"/>
                <a:cs typeface="Arial" panose="020B0604020202020204" pitchFamily="34" charset="0"/>
              </a:rPr>
              <a:t>If there are multiple sessions to a test, the student will use the same User ID and password for all.  </a:t>
            </a:r>
            <a:endParaRPr lang="en-US" i="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C166FA1A-AD96-4BE9-BE53-21408D8A917B}" type="slidenum">
              <a:rPr lang="en-US" smtClean="0"/>
              <a:t>120</a:t>
            </a:fld>
            <a:endParaRPr lang="en-US" dirty="0"/>
          </a:p>
        </p:txBody>
      </p:sp>
    </p:spTree>
    <p:extLst>
      <p:ext uri="{BB962C8B-B14F-4D97-AF65-F5344CB8AC3E}">
        <p14:creationId xmlns:p14="http://schemas.microsoft.com/office/powerpoint/2010/main" val="221450496"/>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This page is</a:t>
            </a:r>
            <a:r>
              <a:rPr lang="en-US" baseline="0" dirty="0">
                <a:latin typeface="Arial" panose="020B0604020202020204" pitchFamily="34" charset="0"/>
                <a:cs typeface="Arial" panose="020B0604020202020204" pitchFamily="34" charset="0"/>
              </a:rPr>
              <a:t> used to print student log in credentials, set Not Tested Codes and to access the Examiner’s View during testing.</a:t>
            </a:r>
          </a:p>
          <a:p>
            <a:endParaRPr lang="en-US" baseline="0" dirty="0">
              <a:latin typeface="Arial" panose="020B0604020202020204" pitchFamily="34" charset="0"/>
              <a:cs typeface="Arial" panose="020B0604020202020204" pitchFamily="34" charset="0"/>
            </a:endParaRPr>
          </a:p>
          <a:p>
            <a:r>
              <a:rPr lang="en-US" baseline="0" dirty="0">
                <a:latin typeface="Arial" panose="020B0604020202020204" pitchFamily="34" charset="0"/>
                <a:cs typeface="Arial" panose="020B0604020202020204" pitchFamily="34" charset="0"/>
              </a:rPr>
              <a:t>To print login tickets, select Login tickets.</a:t>
            </a:r>
          </a:p>
        </p:txBody>
      </p:sp>
      <p:sp>
        <p:nvSpPr>
          <p:cNvPr id="4" name="Slide Number Placeholder 3"/>
          <p:cNvSpPr>
            <a:spLocks noGrp="1"/>
          </p:cNvSpPr>
          <p:nvPr>
            <p:ph type="sldNum" sz="quarter" idx="10"/>
          </p:nvPr>
        </p:nvSpPr>
        <p:spPr/>
        <p:txBody>
          <a:bodyPr/>
          <a:lstStyle/>
          <a:p>
            <a:fld id="{C166FA1A-AD96-4BE9-BE53-21408D8A917B}" type="slidenum">
              <a:rPr lang="en-US" smtClean="0"/>
              <a:t>121</a:t>
            </a:fld>
            <a:endParaRPr lang="en-US" dirty="0"/>
          </a:p>
        </p:txBody>
      </p:sp>
    </p:spTree>
    <p:extLst>
      <p:ext uri="{BB962C8B-B14F-4D97-AF65-F5344CB8AC3E}">
        <p14:creationId xmlns:p14="http://schemas.microsoft.com/office/powerpoint/2010/main" val="3373111934"/>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print student login credentials, rosters or CSV file, select Login Tickets. Student login tickets can be printed on Avery Labels 5160 and 5163.</a:t>
            </a:r>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122</a:t>
            </a:fld>
            <a:endParaRPr lang="en-US" dirty="0"/>
          </a:p>
        </p:txBody>
      </p:sp>
    </p:spTree>
    <p:extLst>
      <p:ext uri="{BB962C8B-B14F-4D97-AF65-F5344CB8AC3E}">
        <p14:creationId xmlns:p14="http://schemas.microsoft.com/office/powerpoint/2010/main" val="1812293492"/>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student login ticket labels include</a:t>
            </a:r>
            <a:r>
              <a:rPr lang="en-US" baseline="0" dirty="0"/>
              <a:t> student’s name, user ID (NYSSIS ID), password and test name.</a:t>
            </a:r>
          </a:p>
          <a:p>
            <a:r>
              <a:rPr lang="en-US" baseline="0" dirty="0"/>
              <a:t>All student login tickets are secure testing materials and must be stored safely if they are printed prior to administration.</a:t>
            </a:r>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123</a:t>
            </a:fld>
            <a:endParaRPr lang="en-US" dirty="0"/>
          </a:p>
        </p:txBody>
      </p:sp>
    </p:spTree>
    <p:extLst>
      <p:ext uri="{BB962C8B-B14F-4D97-AF65-F5344CB8AC3E}">
        <p14:creationId xmlns:p14="http://schemas.microsoft.com/office/powerpoint/2010/main" val="10572798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6 day</a:t>
            </a:r>
            <a:r>
              <a:rPr lang="en-US" baseline="0" dirty="0"/>
              <a:t> make-up window = 3 additional days than the primary administration dates</a:t>
            </a:r>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15</a:t>
            </a:fld>
            <a:endParaRPr lang="en-US" dirty="0"/>
          </a:p>
        </p:txBody>
      </p:sp>
    </p:spTree>
    <p:extLst>
      <p:ext uri="{BB962C8B-B14F-4D97-AF65-F5344CB8AC3E}">
        <p14:creationId xmlns:p14="http://schemas.microsoft.com/office/powerpoint/2010/main" val="3862444945"/>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124</a:t>
            </a:fld>
            <a:endParaRPr lang="en-US" dirty="0"/>
          </a:p>
        </p:txBody>
      </p:sp>
    </p:spTree>
    <p:extLst>
      <p:ext uri="{BB962C8B-B14F-4D97-AF65-F5344CB8AC3E}">
        <p14:creationId xmlns:p14="http://schemas.microsoft.com/office/powerpoint/2010/main" val="2881042718"/>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Another tool for teachers is the Examiner View. The Examiner View feature is helpful when you have an educator supporting testing who does not have access to Nextera</a:t>
            </a:r>
            <a:r>
              <a:rPr lang="en-US" baseline="30000" dirty="0">
                <a:latin typeface="Arial" panose="020B0604020202020204" pitchFamily="34" charset="0"/>
                <a:cs typeface="Arial" panose="020B0604020202020204" pitchFamily="34" charset="0"/>
              </a:rPr>
              <a:t>®</a:t>
            </a:r>
            <a:r>
              <a:rPr lang="en-US" dirty="0">
                <a:latin typeface="Arial" panose="020B0604020202020204" pitchFamily="34" charset="0"/>
                <a:cs typeface="Arial" panose="020B0604020202020204" pitchFamily="34" charset="0"/>
              </a:rPr>
              <a:t> Admin. If you would like another educator to have access to individual student passwords and progress during the assessment, you can use the Examiner View to do so. </a:t>
            </a:r>
          </a:p>
        </p:txBody>
      </p:sp>
      <p:sp>
        <p:nvSpPr>
          <p:cNvPr id="4" name="Slide Number Placeholder 3"/>
          <p:cNvSpPr>
            <a:spLocks noGrp="1"/>
          </p:cNvSpPr>
          <p:nvPr>
            <p:ph type="sldNum" sz="quarter" idx="10"/>
          </p:nvPr>
        </p:nvSpPr>
        <p:spPr/>
        <p:txBody>
          <a:bodyPr/>
          <a:lstStyle/>
          <a:p>
            <a:fld id="{C166FA1A-AD96-4BE9-BE53-21408D8A917B}" type="slidenum">
              <a:rPr lang="en-US" smtClean="0"/>
              <a:t>125</a:t>
            </a:fld>
            <a:endParaRPr lang="en-US" dirty="0"/>
          </a:p>
        </p:txBody>
      </p:sp>
    </p:spTree>
    <p:extLst>
      <p:ext uri="{BB962C8B-B14F-4D97-AF65-F5344CB8AC3E}">
        <p14:creationId xmlns:p14="http://schemas.microsoft.com/office/powerpoint/2010/main" val="3087554984"/>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When you open Examiner’s View, a new tab on the web browser opens.  This page includes the session access codes, student passwords</a:t>
            </a:r>
            <a:r>
              <a:rPr lang="en-US" baseline="0" dirty="0">
                <a:latin typeface="Arial" panose="020B0604020202020204" pitchFamily="34" charset="0"/>
                <a:cs typeface="Arial" panose="020B0604020202020204" pitchFamily="34" charset="0"/>
              </a:rPr>
              <a:t> and a student testing progress.  This tab will automatically refresh and display updated student progress.  </a:t>
            </a: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C166FA1A-AD96-4BE9-BE53-21408D8A917B}" type="slidenum">
              <a:rPr lang="en-US" smtClean="0"/>
              <a:t>126</a:t>
            </a:fld>
            <a:endParaRPr lang="en-US" dirty="0"/>
          </a:p>
        </p:txBody>
      </p:sp>
    </p:spTree>
    <p:extLst>
      <p:ext uri="{BB962C8B-B14F-4D97-AF65-F5344CB8AC3E}">
        <p14:creationId xmlns:p14="http://schemas.microsoft.com/office/powerpoint/2010/main" val="3740641048"/>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7345">
              <a:defRPr/>
            </a:pPr>
            <a:endParaRPr lang="en-US" i="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C166FA1A-AD96-4BE9-BE53-21408D8A917B}" type="slidenum">
              <a:rPr lang="en-US" smtClean="0"/>
              <a:t>127</a:t>
            </a:fld>
            <a:endParaRPr lang="en-US" dirty="0"/>
          </a:p>
        </p:txBody>
      </p:sp>
    </p:spTree>
    <p:extLst>
      <p:ext uri="{BB962C8B-B14F-4D97-AF65-F5344CB8AC3E}">
        <p14:creationId xmlns:p14="http://schemas.microsoft.com/office/powerpoint/2010/main" val="1016999818"/>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7345">
              <a:defRPr/>
            </a:pPr>
            <a:r>
              <a:rPr lang="en-US" i="0" dirty="0">
                <a:latin typeface="Arial" panose="020B0604020202020204" pitchFamily="34" charset="0"/>
                <a:cs typeface="Arial" panose="020B0604020202020204" pitchFamily="34" charset="0"/>
              </a:rPr>
              <a:t>On</a:t>
            </a:r>
            <a:r>
              <a:rPr lang="en-US" i="0" baseline="0" dirty="0">
                <a:latin typeface="Arial" panose="020B0604020202020204" pitchFamily="34" charset="0"/>
                <a:cs typeface="Arial" panose="020B0604020202020204" pitchFamily="34" charset="0"/>
              </a:rPr>
              <a:t> the Tests page, you can also set the Not tested codes.  Select Set from this column and a pop-up window will open with the Not tested codes.  If you need to d</a:t>
            </a:r>
            <a:r>
              <a:rPr lang="en-US" i="0" dirty="0">
                <a:latin typeface="Arial" panose="020B0604020202020204" pitchFamily="34" charset="0"/>
                <a:cs typeface="Arial" panose="020B0604020202020204" pitchFamily="34" charset="0"/>
              </a:rPr>
              <a:t>esignate a student as absent, or perhaps they moved out of state, you would do so here. Not tested codes will be in the manuals.</a:t>
            </a:r>
          </a:p>
        </p:txBody>
      </p:sp>
      <p:sp>
        <p:nvSpPr>
          <p:cNvPr id="4" name="Slide Number Placeholder 3"/>
          <p:cNvSpPr>
            <a:spLocks noGrp="1"/>
          </p:cNvSpPr>
          <p:nvPr>
            <p:ph type="sldNum" sz="quarter" idx="10"/>
          </p:nvPr>
        </p:nvSpPr>
        <p:spPr/>
        <p:txBody>
          <a:bodyPr/>
          <a:lstStyle/>
          <a:p>
            <a:fld id="{C166FA1A-AD96-4BE9-BE53-21408D8A917B}" type="slidenum">
              <a:rPr lang="en-US" smtClean="0"/>
              <a:t>128</a:t>
            </a:fld>
            <a:endParaRPr lang="en-US" dirty="0"/>
          </a:p>
        </p:txBody>
      </p:sp>
    </p:spTree>
    <p:extLst>
      <p:ext uri="{BB962C8B-B14F-4D97-AF65-F5344CB8AC3E}">
        <p14:creationId xmlns:p14="http://schemas.microsoft.com/office/powerpoint/2010/main" val="1960872191"/>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7345">
              <a:defRPr/>
            </a:pPr>
            <a:r>
              <a:rPr lang="en-US" i="0" dirty="0">
                <a:latin typeface="Arial" panose="020B0604020202020204" pitchFamily="34" charset="0"/>
                <a:cs typeface="Arial" panose="020B0604020202020204" pitchFamily="34" charset="0"/>
              </a:rPr>
              <a:t>You</a:t>
            </a:r>
            <a:r>
              <a:rPr lang="en-US" i="0" baseline="0" dirty="0">
                <a:latin typeface="Arial" panose="020B0604020202020204" pitchFamily="34" charset="0"/>
                <a:cs typeface="Arial" panose="020B0604020202020204" pitchFamily="34" charset="0"/>
              </a:rPr>
              <a:t> can also set Not tested codes from the Testing Status Details page.  You would click on the blue status (Not Started, In Progress) and the pop-up window will open.</a:t>
            </a:r>
            <a:endParaRPr lang="en-US" i="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C166FA1A-AD96-4BE9-BE53-21408D8A917B}" type="slidenum">
              <a:rPr lang="en-US" smtClean="0"/>
              <a:t>129</a:t>
            </a:fld>
            <a:endParaRPr lang="en-US" dirty="0"/>
          </a:p>
        </p:txBody>
      </p:sp>
    </p:spTree>
    <p:extLst>
      <p:ext uri="{BB962C8B-B14F-4D97-AF65-F5344CB8AC3E}">
        <p14:creationId xmlns:p14="http://schemas.microsoft.com/office/powerpoint/2010/main" val="2901000453"/>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7345">
              <a:defRPr/>
            </a:pPr>
            <a:endParaRPr lang="en-US" i="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C166FA1A-AD96-4BE9-BE53-21408D8A917B}" type="slidenum">
              <a:rPr lang="en-US" smtClean="0"/>
              <a:t>130</a:t>
            </a:fld>
            <a:endParaRPr lang="en-US" dirty="0"/>
          </a:p>
        </p:txBody>
      </p:sp>
    </p:spTree>
    <p:extLst>
      <p:ext uri="{BB962C8B-B14F-4D97-AF65-F5344CB8AC3E}">
        <p14:creationId xmlns:p14="http://schemas.microsoft.com/office/powerpoint/2010/main" val="2235002769"/>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7345">
              <a:defRPr/>
            </a:pPr>
            <a:r>
              <a:rPr lang="en-US" i="0" dirty="0">
                <a:latin typeface="Arial" panose="020B0604020202020204" pitchFamily="34" charset="0"/>
                <a:cs typeface="Arial" panose="020B0604020202020204" pitchFamily="34" charset="0"/>
              </a:rPr>
              <a:t>The rectangle</a:t>
            </a:r>
            <a:r>
              <a:rPr lang="en-US" i="0" baseline="0" dirty="0">
                <a:latin typeface="Arial" panose="020B0604020202020204" pitchFamily="34" charset="0"/>
                <a:cs typeface="Arial" panose="020B0604020202020204" pitchFamily="34" charset="0"/>
              </a:rPr>
              <a:t> status indication is updated in near-real time during CBT testing. This is the best place to view student testing statuses.</a:t>
            </a:r>
            <a:endParaRPr lang="en-US" i="0" dirty="0">
              <a:latin typeface="Arial" panose="020B0604020202020204" pitchFamily="34" charset="0"/>
              <a:cs typeface="Arial" panose="020B0604020202020204" pitchFamily="34" charset="0"/>
            </a:endParaRPr>
          </a:p>
          <a:p>
            <a:pPr defTabSz="917345">
              <a:defRPr/>
            </a:pPr>
            <a:endParaRPr lang="en-US" i="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C166FA1A-AD96-4BE9-BE53-21408D8A917B}" type="slidenum">
              <a:rPr lang="en-US" smtClean="0"/>
              <a:t>131</a:t>
            </a:fld>
            <a:endParaRPr lang="en-US" dirty="0"/>
          </a:p>
        </p:txBody>
      </p:sp>
    </p:spTree>
    <p:extLst>
      <p:ext uri="{BB962C8B-B14F-4D97-AF65-F5344CB8AC3E}">
        <p14:creationId xmlns:p14="http://schemas.microsoft.com/office/powerpoint/2010/main" val="797253679"/>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7345">
              <a:defRPr/>
            </a:pPr>
            <a:r>
              <a:rPr lang="en-US" i="0" dirty="0">
                <a:latin typeface="Arial" panose="020B0604020202020204" pitchFamily="34" charset="0"/>
                <a:cs typeface="Arial" panose="020B0604020202020204" pitchFamily="34" charset="0"/>
              </a:rPr>
              <a:t>There are several reports available in Admin to help users monitor</a:t>
            </a:r>
            <a:r>
              <a:rPr lang="en-US" i="0" baseline="0" dirty="0">
                <a:latin typeface="Arial" panose="020B0604020202020204" pitchFamily="34" charset="0"/>
                <a:cs typeface="Arial" panose="020B0604020202020204" pitchFamily="34" charset="0"/>
              </a:rPr>
              <a:t> student information and testing.  The first report, the Student Download report, is available in the Students tab.  The report is a .cvs of all students on the Students/Students page.  For example, as a principal the user would see all students in the school.  A DTC, if no school was chosen, would see all students in the district.</a:t>
            </a:r>
            <a:endParaRPr lang="en-US" i="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C166FA1A-AD96-4BE9-BE53-21408D8A917B}" type="slidenum">
              <a:rPr lang="en-US" smtClean="0"/>
              <a:t>132</a:t>
            </a:fld>
            <a:endParaRPr lang="en-US" dirty="0"/>
          </a:p>
        </p:txBody>
      </p:sp>
    </p:spTree>
    <p:extLst>
      <p:ext uri="{BB962C8B-B14F-4D97-AF65-F5344CB8AC3E}">
        <p14:creationId xmlns:p14="http://schemas.microsoft.com/office/powerpoint/2010/main" val="3740652192"/>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7345">
              <a:defRPr/>
            </a:pPr>
            <a:r>
              <a:rPr lang="en-US" i="0" baseline="0" dirty="0">
                <a:latin typeface="Arial" panose="020B0604020202020204" pitchFamily="34" charset="0"/>
                <a:cs typeface="Arial" panose="020B0604020202020204" pitchFamily="34" charset="0"/>
              </a:rPr>
              <a:t>The second report, the Classes report, is available in the Classes tab after the user choses a specific Class.  The report is a .cvs of all students in that specific class.  The report includes accommodations that have been set in Admin.</a:t>
            </a:r>
            <a:endParaRPr lang="en-US" i="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C166FA1A-AD96-4BE9-BE53-21408D8A917B}" type="slidenum">
              <a:rPr lang="en-US" smtClean="0"/>
              <a:t>133</a:t>
            </a:fld>
            <a:endParaRPr lang="en-US" dirty="0"/>
          </a:p>
        </p:txBody>
      </p:sp>
    </p:spTree>
    <p:extLst>
      <p:ext uri="{BB962C8B-B14F-4D97-AF65-F5344CB8AC3E}">
        <p14:creationId xmlns:p14="http://schemas.microsoft.com/office/powerpoint/2010/main" val="41936870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16</a:t>
            </a:fld>
            <a:endParaRPr lang="en-US" dirty="0"/>
          </a:p>
        </p:txBody>
      </p:sp>
    </p:spTree>
    <p:extLst>
      <p:ext uri="{BB962C8B-B14F-4D97-AF65-F5344CB8AC3E}">
        <p14:creationId xmlns:p14="http://schemas.microsoft.com/office/powerpoint/2010/main" val="849555269"/>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7345">
              <a:defRPr/>
            </a:pPr>
            <a:r>
              <a:rPr lang="en-US" i="0" baseline="0" dirty="0">
                <a:latin typeface="Arial" panose="020B0604020202020204" pitchFamily="34" charset="0"/>
                <a:cs typeface="Arial" panose="020B0604020202020204" pitchFamily="34" charset="0"/>
              </a:rPr>
              <a:t>The next report, the Testing Status Details report, is available in the Tests/Testing Status Details tab.  The report is a .cvs of all students from the parameters given on the page.  This is a helpful report to track status of student testing and Not Tested Codes.  The principal can run this daily to check status of all student testing within the school.</a:t>
            </a:r>
            <a:endParaRPr lang="en-US" i="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C166FA1A-AD96-4BE9-BE53-21408D8A917B}" type="slidenum">
              <a:rPr lang="en-US" smtClean="0"/>
              <a:t>134</a:t>
            </a:fld>
            <a:endParaRPr lang="en-US" dirty="0"/>
          </a:p>
        </p:txBody>
      </p:sp>
    </p:spTree>
    <p:extLst>
      <p:ext uri="{BB962C8B-B14F-4D97-AF65-F5344CB8AC3E}">
        <p14:creationId xmlns:p14="http://schemas.microsoft.com/office/powerpoint/2010/main" val="24947373"/>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Detailed information will be in the manual and future webinars</a:t>
            </a:r>
          </a:p>
        </p:txBody>
      </p:sp>
      <p:sp>
        <p:nvSpPr>
          <p:cNvPr id="4" name="Slide Number Placeholder 3"/>
          <p:cNvSpPr>
            <a:spLocks noGrp="1"/>
          </p:cNvSpPr>
          <p:nvPr>
            <p:ph type="sldNum" sz="quarter" idx="10"/>
          </p:nvPr>
        </p:nvSpPr>
        <p:spPr/>
        <p:txBody>
          <a:bodyPr/>
          <a:lstStyle/>
          <a:p>
            <a:fld id="{C166FA1A-AD96-4BE9-BE53-21408D8A917B}" type="slidenum">
              <a:rPr lang="en-US" smtClean="0"/>
              <a:t>135</a:t>
            </a:fld>
            <a:endParaRPr lang="en-US" dirty="0"/>
          </a:p>
        </p:txBody>
      </p:sp>
    </p:spTree>
    <p:extLst>
      <p:ext uri="{BB962C8B-B14F-4D97-AF65-F5344CB8AC3E}">
        <p14:creationId xmlns:p14="http://schemas.microsoft.com/office/powerpoint/2010/main" val="690029929"/>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Acces</a:t>
            </a:r>
            <a:r>
              <a:rPr lang="en-US" baseline="0" dirty="0"/>
              <a:t>s Code and Proctor pin pop-up boxes look similar.  In the student’s test delivery system, please be aware of which code is needed.  Both of these codes are considered secure information.</a:t>
            </a:r>
          </a:p>
          <a:p>
            <a:r>
              <a:rPr lang="en-US" baseline="0" dirty="0"/>
              <a:t>The Access Code is required every time a student logs into a test.  There is a different Access Code for each class/content.  </a:t>
            </a:r>
          </a:p>
          <a:p>
            <a:r>
              <a:rPr lang="en-US" baseline="0" dirty="0"/>
              <a:t>The Proctor pin is required when a student needs to log back into a previously started test.  The Proctor pin is unique to a school.</a:t>
            </a:r>
            <a:endParaRPr lang="en-US" dirty="0"/>
          </a:p>
        </p:txBody>
      </p:sp>
      <p:sp>
        <p:nvSpPr>
          <p:cNvPr id="4" name="Slide Number Placeholder 3"/>
          <p:cNvSpPr>
            <a:spLocks noGrp="1"/>
          </p:cNvSpPr>
          <p:nvPr>
            <p:ph type="sldNum" sz="quarter" idx="10"/>
          </p:nvPr>
        </p:nvSpPr>
        <p:spPr/>
        <p:txBody>
          <a:bodyPr/>
          <a:lstStyle/>
          <a:p>
            <a:fld id="{C166FA1A-AD96-4BE9-BE53-21408D8A917B}" type="slidenum">
              <a:rPr lang="en-US" smtClean="0"/>
              <a:t>136</a:t>
            </a:fld>
            <a:endParaRPr lang="en-US" dirty="0"/>
          </a:p>
        </p:txBody>
      </p:sp>
    </p:spTree>
    <p:extLst>
      <p:ext uri="{BB962C8B-B14F-4D97-AF65-F5344CB8AC3E}">
        <p14:creationId xmlns:p14="http://schemas.microsoft.com/office/powerpoint/2010/main" val="3112212794"/>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9176">
              <a:defRPr/>
            </a:pPr>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137</a:t>
            </a:fld>
            <a:endParaRPr lang="en-US" dirty="0"/>
          </a:p>
        </p:txBody>
      </p:sp>
    </p:spTree>
    <p:extLst>
      <p:ext uri="{BB962C8B-B14F-4D97-AF65-F5344CB8AC3E}">
        <p14:creationId xmlns:p14="http://schemas.microsoft.com/office/powerpoint/2010/main" val="4213305113"/>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Secure.  Do not post</a:t>
            </a:r>
            <a:r>
              <a:rPr lang="en-US" baseline="0" dirty="0"/>
              <a:t>. </a:t>
            </a:r>
          </a:p>
          <a:p>
            <a:r>
              <a:rPr lang="en-US" baseline="0" dirty="0"/>
              <a:t>Teachers cannot view the Proctor PIN</a:t>
            </a:r>
            <a:endParaRPr lang="en-US" dirty="0"/>
          </a:p>
        </p:txBody>
      </p:sp>
      <p:sp>
        <p:nvSpPr>
          <p:cNvPr id="4" name="Slide Number Placeholder 3"/>
          <p:cNvSpPr>
            <a:spLocks noGrp="1"/>
          </p:cNvSpPr>
          <p:nvPr>
            <p:ph type="sldNum" sz="quarter" idx="10"/>
          </p:nvPr>
        </p:nvSpPr>
        <p:spPr/>
        <p:txBody>
          <a:bodyPr/>
          <a:lstStyle/>
          <a:p>
            <a:fld id="{C166FA1A-AD96-4BE9-BE53-21408D8A917B}" type="slidenum">
              <a:rPr lang="en-US" smtClean="0"/>
              <a:t>138</a:t>
            </a:fld>
            <a:endParaRPr lang="en-US" dirty="0"/>
          </a:p>
        </p:txBody>
      </p:sp>
    </p:spTree>
    <p:extLst>
      <p:ext uri="{BB962C8B-B14F-4D97-AF65-F5344CB8AC3E}">
        <p14:creationId xmlns:p14="http://schemas.microsoft.com/office/powerpoint/2010/main" val="4198368598"/>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139</a:t>
            </a:fld>
            <a:endParaRPr lang="en-US" dirty="0"/>
          </a:p>
        </p:txBody>
      </p:sp>
    </p:spTree>
    <p:extLst>
      <p:ext uri="{BB962C8B-B14F-4D97-AF65-F5344CB8AC3E}">
        <p14:creationId xmlns:p14="http://schemas.microsoft.com/office/powerpoint/2010/main" val="3084314520"/>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latin typeface="+mn-lt"/>
              </a:rPr>
              <a:t>Routing calls technical vs policy. </a:t>
            </a:r>
          </a:p>
          <a:p>
            <a:pPr lvl="0"/>
            <a:r>
              <a:rPr lang="en-US" dirty="0">
                <a:latin typeface="+mn-lt"/>
              </a:rPr>
              <a:t>CHAT:</a:t>
            </a:r>
            <a:r>
              <a:rPr lang="en-US" baseline="0" dirty="0">
                <a:latin typeface="+mn-lt"/>
              </a:rPr>
              <a:t>  Users must have internet to use chat.  </a:t>
            </a:r>
            <a:endParaRPr lang="en-US" dirty="0">
              <a:latin typeface="+mn-lt"/>
            </a:endParaRPr>
          </a:p>
          <a:p>
            <a:pPr lvl="0"/>
            <a:endParaRPr lang="en-US" dirty="0">
              <a:latin typeface="+mn-lt"/>
            </a:endParaRPr>
          </a:p>
          <a:p>
            <a:pPr lvl="0"/>
            <a:endParaRPr lang="en-US" dirty="0">
              <a:latin typeface="+mn-lt"/>
            </a:endParaRPr>
          </a:p>
        </p:txBody>
      </p:sp>
      <p:sp>
        <p:nvSpPr>
          <p:cNvPr id="4" name="Slide Number Placeholder 3"/>
          <p:cNvSpPr>
            <a:spLocks noGrp="1"/>
          </p:cNvSpPr>
          <p:nvPr>
            <p:ph type="sldNum" sz="quarter" idx="10"/>
          </p:nvPr>
        </p:nvSpPr>
        <p:spPr/>
        <p:txBody>
          <a:bodyPr/>
          <a:lstStyle/>
          <a:p>
            <a:fld id="{C166FA1A-AD96-4BE9-BE53-21408D8A917B}" type="slidenum">
              <a:rPr lang="en-US" smtClean="0"/>
              <a:t>140</a:t>
            </a:fld>
            <a:endParaRPr lang="en-US" dirty="0"/>
          </a:p>
        </p:txBody>
      </p:sp>
    </p:spTree>
    <p:extLst>
      <p:ext uri="{BB962C8B-B14F-4D97-AF65-F5344CB8AC3E}">
        <p14:creationId xmlns:p14="http://schemas.microsoft.com/office/powerpoint/2010/main" val="1771647143"/>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141</a:t>
            </a:fld>
            <a:endParaRPr lang="en-US" dirty="0"/>
          </a:p>
        </p:txBody>
      </p:sp>
    </p:spTree>
    <p:extLst>
      <p:ext uri="{BB962C8B-B14F-4D97-AF65-F5344CB8AC3E}">
        <p14:creationId xmlns:p14="http://schemas.microsoft.com/office/powerpoint/2010/main" val="551907055"/>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Keyboardin</a:t>
            </a:r>
            <a:r>
              <a:rPr lang="en-US" baseline="0" dirty="0"/>
              <a:t>g Guidance from NYSED: http://www.nysed.gov/edtech/guidance-keyboarding-instruction-0 </a:t>
            </a:r>
            <a:endParaRPr lang="en-US" dirty="0"/>
          </a:p>
        </p:txBody>
      </p:sp>
      <p:sp>
        <p:nvSpPr>
          <p:cNvPr id="4" name="Slide Number Placeholder 3"/>
          <p:cNvSpPr>
            <a:spLocks noGrp="1"/>
          </p:cNvSpPr>
          <p:nvPr>
            <p:ph type="sldNum" sz="quarter" idx="10"/>
          </p:nvPr>
        </p:nvSpPr>
        <p:spPr/>
        <p:txBody>
          <a:bodyPr/>
          <a:lstStyle/>
          <a:p>
            <a:fld id="{F13BF07A-136E-47B9-9BDE-046C81EA3098}" type="slidenum">
              <a:rPr lang="en-US" smtClean="0"/>
              <a:t>142</a:t>
            </a:fld>
            <a:endParaRPr lang="en-US" dirty="0"/>
          </a:p>
        </p:txBody>
      </p:sp>
    </p:spTree>
    <p:extLst>
      <p:ext uri="{BB962C8B-B14F-4D97-AF65-F5344CB8AC3E}">
        <p14:creationId xmlns:p14="http://schemas.microsoft.com/office/powerpoint/2010/main" val="2700899564"/>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Determine</a:t>
            </a:r>
            <a:r>
              <a:rPr lang="en-US" baseline="0" dirty="0"/>
              <a:t> what role each administrator will play in CBT administration.</a:t>
            </a:r>
          </a:p>
          <a:p>
            <a:r>
              <a:rPr lang="en-US" baseline="0" dirty="0"/>
              <a:t>The Best Practices webinar can be found on CBT Support: https://cbtsupport.nysed.gov/hc/en-us/articles/360002366872-Video-Presentation-CBT-Best-Practices-and-Tech-Tips-2018 </a:t>
            </a:r>
            <a:endParaRPr lang="en-US" dirty="0"/>
          </a:p>
        </p:txBody>
      </p:sp>
      <p:sp>
        <p:nvSpPr>
          <p:cNvPr id="4" name="Slide Number Placeholder 3"/>
          <p:cNvSpPr>
            <a:spLocks noGrp="1"/>
          </p:cNvSpPr>
          <p:nvPr>
            <p:ph type="sldNum" sz="quarter" idx="10"/>
          </p:nvPr>
        </p:nvSpPr>
        <p:spPr/>
        <p:txBody>
          <a:bodyPr/>
          <a:lstStyle/>
          <a:p>
            <a:fld id="{F13BF07A-136E-47B9-9BDE-046C81EA3098}" type="slidenum">
              <a:rPr lang="en-US" smtClean="0"/>
              <a:t>144</a:t>
            </a:fld>
            <a:endParaRPr lang="en-US" dirty="0"/>
          </a:p>
        </p:txBody>
      </p:sp>
    </p:spTree>
    <p:extLst>
      <p:ext uri="{BB962C8B-B14F-4D97-AF65-F5344CB8AC3E}">
        <p14:creationId xmlns:p14="http://schemas.microsoft.com/office/powerpoint/2010/main" val="1768124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17</a:t>
            </a:fld>
            <a:endParaRPr lang="en-US" dirty="0"/>
          </a:p>
        </p:txBody>
      </p:sp>
    </p:spTree>
    <p:extLst>
      <p:ext uri="{BB962C8B-B14F-4D97-AF65-F5344CB8AC3E}">
        <p14:creationId xmlns:p14="http://schemas.microsoft.com/office/powerpoint/2010/main" val="2935087855"/>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147</a:t>
            </a:fld>
            <a:endParaRPr lang="en-US" dirty="0"/>
          </a:p>
        </p:txBody>
      </p:sp>
    </p:spTree>
    <p:extLst>
      <p:ext uri="{BB962C8B-B14F-4D97-AF65-F5344CB8AC3E}">
        <p14:creationId xmlns:p14="http://schemas.microsoft.com/office/powerpoint/2010/main" val="1886352548"/>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148</a:t>
            </a:fld>
            <a:endParaRPr lang="en-US" dirty="0"/>
          </a:p>
        </p:txBody>
      </p:sp>
    </p:spTree>
    <p:extLst>
      <p:ext uri="{BB962C8B-B14F-4D97-AF65-F5344CB8AC3E}">
        <p14:creationId xmlns:p14="http://schemas.microsoft.com/office/powerpoint/2010/main" val="3917649641"/>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149</a:t>
            </a:fld>
            <a:endParaRPr lang="en-US" dirty="0"/>
          </a:p>
        </p:txBody>
      </p:sp>
    </p:spTree>
    <p:extLst>
      <p:ext uri="{BB962C8B-B14F-4D97-AF65-F5344CB8AC3E}">
        <p14:creationId xmlns:p14="http://schemas.microsoft.com/office/powerpoint/2010/main" val="36534289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that Chrome is the best browser</a:t>
            </a:r>
            <a:r>
              <a:rPr lang="en-US" baseline="0" dirty="0"/>
              <a:t> for all Questar platforms.</a:t>
            </a:r>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18</a:t>
            </a:fld>
            <a:endParaRPr lang="en-US" dirty="0"/>
          </a:p>
        </p:txBody>
      </p:sp>
    </p:spTree>
    <p:extLst>
      <p:ext uri="{BB962C8B-B14F-4D97-AF65-F5344CB8AC3E}">
        <p14:creationId xmlns:p14="http://schemas.microsoft.com/office/powerpoint/2010/main" val="32239523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19</a:t>
            </a:fld>
            <a:endParaRPr lang="en-US" dirty="0"/>
          </a:p>
        </p:txBody>
      </p:sp>
    </p:spTree>
    <p:extLst>
      <p:ext uri="{BB962C8B-B14F-4D97-AF65-F5344CB8AC3E}">
        <p14:creationId xmlns:p14="http://schemas.microsoft.com/office/powerpoint/2010/main" val="13772816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20</a:t>
            </a:fld>
            <a:endParaRPr lang="en-US" dirty="0"/>
          </a:p>
        </p:txBody>
      </p:sp>
    </p:spTree>
    <p:extLst>
      <p:ext uri="{BB962C8B-B14F-4D97-AF65-F5344CB8AC3E}">
        <p14:creationId xmlns:p14="http://schemas.microsoft.com/office/powerpoint/2010/main" val="3130325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Chrome</a:t>
            </a:r>
            <a:r>
              <a:rPr lang="en-US" baseline="0" dirty="0"/>
              <a:t> is the recommended browser. Some features/functionality will not work in IE or FF.</a:t>
            </a:r>
            <a:endParaRPr lang="en-US" dirty="0"/>
          </a:p>
        </p:txBody>
      </p:sp>
      <p:sp>
        <p:nvSpPr>
          <p:cNvPr id="4" name="Slide Number Placeholder 3"/>
          <p:cNvSpPr>
            <a:spLocks noGrp="1"/>
          </p:cNvSpPr>
          <p:nvPr>
            <p:ph type="sldNum" sz="quarter" idx="10"/>
          </p:nvPr>
        </p:nvSpPr>
        <p:spPr/>
        <p:txBody>
          <a:bodyPr/>
          <a:lstStyle/>
          <a:p>
            <a:fld id="{C166FA1A-AD96-4BE9-BE53-21408D8A917B}" type="slidenum">
              <a:rPr lang="en-US" smtClean="0"/>
              <a:t>21</a:t>
            </a:fld>
            <a:endParaRPr lang="en-US" dirty="0"/>
          </a:p>
        </p:txBody>
      </p:sp>
    </p:spTree>
    <p:extLst>
      <p:ext uri="{BB962C8B-B14F-4D97-AF65-F5344CB8AC3E}">
        <p14:creationId xmlns:p14="http://schemas.microsoft.com/office/powerpoint/2010/main" val="41282497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Heartbeat</a:t>
            </a:r>
            <a:r>
              <a:rPr lang="en-US" baseline="0" dirty="0"/>
              <a:t> is </a:t>
            </a:r>
            <a:r>
              <a:rPr lang="en-US" sz="1200" kern="1200" dirty="0">
                <a:solidFill>
                  <a:schemeClr val="tx1"/>
                </a:solidFill>
                <a:effectLst/>
                <a:latin typeface="Arial" charset="0"/>
                <a:ea typeface="+mn-ea"/>
                <a:cs typeface="+mn-cs"/>
              </a:rPr>
              <a:t>set at 60</a:t>
            </a:r>
            <a:r>
              <a:rPr lang="en-US" sz="1200" kern="1200" baseline="0" dirty="0">
                <a:solidFill>
                  <a:schemeClr val="tx1"/>
                </a:solidFill>
                <a:effectLst/>
                <a:latin typeface="Arial" charset="0"/>
                <a:ea typeface="+mn-ea"/>
                <a:cs typeface="+mn-cs"/>
              </a:rPr>
              <a:t> seconds.</a:t>
            </a:r>
            <a:endParaRPr lang="en-US" sz="120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22</a:t>
            </a:fld>
            <a:endParaRPr lang="en-US" dirty="0"/>
          </a:p>
        </p:txBody>
      </p:sp>
    </p:spTree>
    <p:extLst>
      <p:ext uri="{BB962C8B-B14F-4D97-AF65-F5344CB8AC3E}">
        <p14:creationId xmlns:p14="http://schemas.microsoft.com/office/powerpoint/2010/main" val="18464834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2</a:t>
            </a:fld>
            <a:endParaRPr lang="en-US" dirty="0"/>
          </a:p>
        </p:txBody>
      </p:sp>
    </p:spTree>
    <p:extLst>
      <p:ext uri="{BB962C8B-B14F-4D97-AF65-F5344CB8AC3E}">
        <p14:creationId xmlns:p14="http://schemas.microsoft.com/office/powerpoint/2010/main" val="40457926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ScorePoint is a secure, online scoring platform accessed through Google Chrome that allows scorers to access typed student responses while protecting student data.  </a:t>
            </a:r>
          </a:p>
          <a:p>
            <a:endParaRPr lang="en-US" dirty="0"/>
          </a:p>
          <a:p>
            <a:r>
              <a:rPr lang="en-US" dirty="0"/>
              <a:t>Like Nextera Admin, ScorePoint access is role-based. This means the user’s role determines which functions the user can perform. We will talk more about these roles during the ScorePoint Roadshow</a:t>
            </a:r>
            <a:r>
              <a:rPr lang="en-US" baseline="0" dirty="0"/>
              <a:t> in March</a:t>
            </a:r>
            <a:r>
              <a:rPr lang="en-US" dirty="0"/>
              <a:t>.</a:t>
            </a:r>
          </a:p>
          <a:p>
            <a:endParaRPr lang="en-US" dirty="0"/>
          </a:p>
          <a:p>
            <a:r>
              <a:rPr lang="en-US" dirty="0"/>
              <a:t>Readers can review and score responses and escalate responses to a Team Leader for review.</a:t>
            </a:r>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23</a:t>
            </a:fld>
            <a:endParaRPr lang="en-US" dirty="0"/>
          </a:p>
        </p:txBody>
      </p:sp>
    </p:spTree>
    <p:extLst>
      <p:ext uri="{BB962C8B-B14F-4D97-AF65-F5344CB8AC3E}">
        <p14:creationId xmlns:p14="http://schemas.microsoft.com/office/powerpoint/2010/main" val="8690184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24</a:t>
            </a:fld>
            <a:endParaRPr lang="en-US" dirty="0"/>
          </a:p>
        </p:txBody>
      </p:sp>
    </p:spTree>
    <p:extLst>
      <p:ext uri="{BB962C8B-B14F-4D97-AF65-F5344CB8AC3E}">
        <p14:creationId xmlns:p14="http://schemas.microsoft.com/office/powerpoint/2010/main" val="26581814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Schools should be sure that their operating systems are updated prior</a:t>
            </a:r>
            <a:r>
              <a:rPr lang="en-US" baseline="0" dirty="0"/>
              <a:t> to 30 days before testing begins. No updates should be made within the 30 day window to the start of an operational CBT window. Technology Coordinators should disable automatic updates (we’re looking at you iPad schools!).</a:t>
            </a:r>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25</a:t>
            </a:fld>
            <a:endParaRPr lang="en-US" dirty="0"/>
          </a:p>
        </p:txBody>
      </p:sp>
    </p:spTree>
    <p:extLst>
      <p:ext uri="{BB962C8B-B14F-4D97-AF65-F5344CB8AC3E}">
        <p14:creationId xmlns:p14="http://schemas.microsoft.com/office/powerpoint/2010/main" val="18486901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4775" y="1136650"/>
            <a:ext cx="4084638" cy="3065463"/>
          </a:xfrm>
        </p:spPr>
      </p:sp>
      <p:sp>
        <p:nvSpPr>
          <p:cNvPr id="3" name="Notes Placeholder 2"/>
          <p:cNvSpPr>
            <a:spLocks noGrp="1"/>
          </p:cNvSpPr>
          <p:nvPr>
            <p:ph type="body" idx="1"/>
          </p:nvPr>
        </p:nvSpPr>
        <p:spPr/>
        <p:txBody>
          <a:bodyPr/>
          <a:lstStyle/>
          <a:p>
            <a:pPr defTabSz="931717">
              <a:defRPr/>
            </a:pPr>
            <a:r>
              <a:rPr lang="en-US" sz="1200" dirty="0"/>
              <a:t>This slide reviews a</a:t>
            </a:r>
            <a:r>
              <a:rPr lang="en-US" sz="1200" baseline="0" dirty="0"/>
              <a:t> few general notes</a:t>
            </a:r>
            <a:r>
              <a:rPr lang="en-US" sz="1200" dirty="0"/>
              <a:t> for system requirements. </a:t>
            </a:r>
          </a:p>
          <a:p>
            <a:pPr defTabSz="931717">
              <a:defRPr/>
            </a:pPr>
            <a:endParaRPr lang="en-US" sz="1200" dirty="0"/>
          </a:p>
          <a:p>
            <a:pPr defTabSz="931717">
              <a:defRPr/>
            </a:pPr>
            <a:r>
              <a:rPr lang="en-US" sz="1200" dirty="0"/>
              <a:t>For example, for Chromebook users, there are two methods for downloading the secure browser. </a:t>
            </a:r>
          </a:p>
          <a:p>
            <a:pPr defTabSz="931717">
              <a:defRPr/>
            </a:pPr>
            <a:endParaRPr lang="en-US" sz="1200" dirty="0"/>
          </a:p>
          <a:p>
            <a:pPr defTabSz="931717">
              <a:defRPr/>
            </a:pPr>
            <a:r>
              <a:rPr lang="en-US" sz="1200" dirty="0"/>
              <a:t>Chromebooks are supported with a Kiosk-mode Chromebook app.</a:t>
            </a:r>
          </a:p>
          <a:p>
            <a:pPr defTabSz="931717">
              <a:defRPr/>
            </a:pPr>
            <a:endParaRPr lang="en-US" sz="1200" baseline="0" dirty="0"/>
          </a:p>
          <a:p>
            <a:pPr marL="0" marR="0" indent="0" algn="l" defTabSz="931717" rtl="0" eaLnBrk="1" fontAlgn="auto" latinLnBrk="0" hangingPunct="1">
              <a:lnSpc>
                <a:spcPct val="100000"/>
              </a:lnSpc>
              <a:spcBef>
                <a:spcPts val="0"/>
              </a:spcBef>
              <a:spcAft>
                <a:spcPts val="0"/>
              </a:spcAft>
              <a:buClrTx/>
              <a:buSzTx/>
              <a:buFontTx/>
              <a:buNone/>
              <a:tabLst/>
              <a:defRPr/>
            </a:pPr>
            <a:r>
              <a:rPr lang="en-US" sz="1200" baseline="0" dirty="0"/>
              <a:t>iPads are supported using a variety of methods for installation. We recommend Automatic Assessment Configuration, but it is also supported using a Multiple Device Management software of your choosing. </a:t>
            </a:r>
          </a:p>
          <a:p>
            <a:pPr marL="0" marR="0" indent="0" algn="l" defTabSz="931717" rtl="0" eaLnBrk="1" fontAlgn="auto" latinLnBrk="0" hangingPunct="1">
              <a:lnSpc>
                <a:spcPct val="100000"/>
              </a:lnSpc>
              <a:spcBef>
                <a:spcPts val="0"/>
              </a:spcBef>
              <a:spcAft>
                <a:spcPts val="0"/>
              </a:spcAft>
              <a:buClrTx/>
              <a:buSzTx/>
              <a:buFontTx/>
              <a:buNone/>
              <a:tabLst/>
              <a:defRPr/>
            </a:pPr>
            <a:endParaRPr lang="en-US" sz="1800" i="0" kern="1200" dirty="0">
              <a:solidFill>
                <a:schemeClr val="tx1"/>
              </a:solidFill>
              <a:effectLst/>
              <a:latin typeface="Arial" charset="0"/>
              <a:ea typeface="+mn-ea"/>
              <a:cs typeface="+mn-cs"/>
            </a:endParaRPr>
          </a:p>
          <a:p>
            <a:pPr defTabSz="931717">
              <a:defRPr/>
            </a:pPr>
            <a:r>
              <a:rPr lang="en-US" sz="1200" baseline="0" dirty="0"/>
              <a:t>We also support Mac desktops, but only 64 bit Intel machines.</a:t>
            </a:r>
          </a:p>
          <a:p>
            <a:pPr defTabSz="931717">
              <a:defRPr/>
            </a:pPr>
            <a:endParaRPr lang="en-US" sz="1200" baseline="0" dirty="0"/>
          </a:p>
          <a:p>
            <a:pPr defTabSz="931717">
              <a:defRPr/>
            </a:pPr>
            <a:r>
              <a:rPr lang="en-US" sz="1200" dirty="0"/>
              <a:t>In addition, Nextera</a:t>
            </a:r>
            <a:r>
              <a:rPr lang="en-US" sz="1200" baseline="30000" dirty="0"/>
              <a:t>®</a:t>
            </a:r>
            <a:r>
              <a:rPr lang="en-US" sz="1200" dirty="0"/>
              <a:t> has no Java or Flash components or dependencies.  </a:t>
            </a:r>
          </a:p>
        </p:txBody>
      </p:sp>
      <p:sp>
        <p:nvSpPr>
          <p:cNvPr id="4" name="Slide Number Placeholder 3"/>
          <p:cNvSpPr>
            <a:spLocks noGrp="1"/>
          </p:cNvSpPr>
          <p:nvPr>
            <p:ph type="sldNum" sz="quarter" idx="10"/>
          </p:nvPr>
        </p:nvSpPr>
        <p:spPr/>
        <p:txBody>
          <a:bodyPr/>
          <a:lstStyle/>
          <a:p>
            <a:fld id="{F7D335F9-6B69-4436-8FF0-1B8A0F60853B}" type="slidenum">
              <a:rPr lang="en-US" smtClean="0"/>
              <a:t>26</a:t>
            </a:fld>
            <a:endParaRPr lang="en-US" dirty="0"/>
          </a:p>
        </p:txBody>
      </p:sp>
    </p:spTree>
    <p:extLst>
      <p:ext uri="{BB962C8B-B14F-4D97-AF65-F5344CB8AC3E}">
        <p14:creationId xmlns:p14="http://schemas.microsoft.com/office/powerpoint/2010/main" val="21907843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9583">
              <a:defRPr/>
            </a:pPr>
            <a:r>
              <a:rPr lang="en-US" dirty="0"/>
              <a:t>A proxy server typically sits between the students’ workstations and the Internet. Proxy servers are commonly used for caching, filtering and authentication. Nextera Test Delivery System uses the same protocols to communicate on the Internet as standard Web browsers, so it is critical that proxy servers be configured to allow all HTTP traffic between the Questar Assessment System and the Internet on ports 80 and 443. </a:t>
            </a:r>
          </a:p>
          <a:p>
            <a:pPr defTabSz="969583">
              <a:defRPr/>
            </a:pPr>
            <a:endParaRPr lang="en-US" dirty="0"/>
          </a:p>
          <a:p>
            <a:pPr defTabSz="969583">
              <a:defRPr/>
            </a:pPr>
            <a:r>
              <a:rPr lang="en-US" dirty="0"/>
              <a:t>The domains listed on screen should be whitelisted at the firewall, authenticating proxy server or content filtering server. </a:t>
            </a:r>
          </a:p>
          <a:p>
            <a:pPr defTabSz="969583">
              <a:defRPr/>
            </a:pPr>
            <a:endParaRPr lang="en-US" dirty="0"/>
          </a:p>
          <a:p>
            <a:pPr defTabSz="969583">
              <a:defRPr/>
            </a:pPr>
            <a:r>
              <a:rPr lang="en-US" dirty="0"/>
              <a:t>In addition, when using authenticating proxies, ensure the proxy is configured to allow access without authentication. </a:t>
            </a:r>
          </a:p>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27</a:t>
            </a:fld>
            <a:endParaRPr lang="en-US" dirty="0"/>
          </a:p>
        </p:txBody>
      </p:sp>
    </p:spTree>
    <p:extLst>
      <p:ext uri="{BB962C8B-B14F-4D97-AF65-F5344CB8AC3E}">
        <p14:creationId xmlns:p14="http://schemas.microsoft.com/office/powerpoint/2010/main" val="9254503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4775" y="1136650"/>
            <a:ext cx="4084638" cy="3065463"/>
          </a:xfrm>
        </p:spPr>
      </p:sp>
      <p:sp>
        <p:nvSpPr>
          <p:cNvPr id="3" name="Notes Placeholder 2"/>
          <p:cNvSpPr>
            <a:spLocks noGrp="1"/>
          </p:cNvSpPr>
          <p:nvPr>
            <p:ph type="body" idx="1"/>
          </p:nvPr>
        </p:nvSpPr>
        <p:spPr/>
        <p:txBody>
          <a:bodyPr/>
          <a:lstStyle/>
          <a:p>
            <a:pPr defTabSz="909613" eaLnBrk="1" fontAlgn="auto" hangingPunct="1">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F7D335F9-6B69-4436-8FF0-1B8A0F60853B}" type="slidenum">
              <a:rPr lang="en-US" smtClean="0"/>
              <a:t>28</a:t>
            </a:fld>
            <a:endParaRPr lang="en-US" dirty="0"/>
          </a:p>
        </p:txBody>
      </p:sp>
    </p:spTree>
    <p:extLst>
      <p:ext uri="{BB962C8B-B14F-4D97-AF65-F5344CB8AC3E}">
        <p14:creationId xmlns:p14="http://schemas.microsoft.com/office/powerpoint/2010/main" val="17914488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29</a:t>
            </a:fld>
            <a:endParaRPr lang="en-US" dirty="0"/>
          </a:p>
        </p:txBody>
      </p:sp>
    </p:spTree>
    <p:extLst>
      <p:ext uri="{BB962C8B-B14F-4D97-AF65-F5344CB8AC3E}">
        <p14:creationId xmlns:p14="http://schemas.microsoft.com/office/powerpoint/2010/main" val="5177474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kern="0" dirty="0"/>
              <a:t>The first tool we'll look at is the System Scan. This tool validates that the workstation being tested meets the technical requirements for a successful student experience. Items checked will include: system type, operating system, screen resolution, browser type and version, and whether or not the browser is properly set up to accept cookies.</a:t>
            </a:r>
          </a:p>
          <a:p>
            <a:endParaRPr lang="en-US" kern="0" dirty="0"/>
          </a:p>
          <a:p>
            <a:r>
              <a:rPr lang="en-US" dirty="0"/>
              <a:t>You should run the System Scan on at least one of each type of the devices planned to be used during testing. So if you are using both Chromebooks and Windows, the scan should be run on each. </a:t>
            </a:r>
          </a:p>
          <a:p>
            <a:endParaRPr lang="en-US" kern="0" dirty="0"/>
          </a:p>
          <a:p>
            <a:pPr defTabSz="901157">
              <a:defRPr/>
            </a:pPr>
            <a:r>
              <a:rPr lang="en-US" dirty="0"/>
              <a:t>The System Scan is available from Questar's public facing website under System Readiness and through the Nextera Admin Help tab.</a:t>
            </a:r>
          </a:p>
          <a:p>
            <a:pPr defTabSz="901157">
              <a:defRPr/>
            </a:pPr>
            <a:endParaRPr lang="en-US" dirty="0"/>
          </a:p>
          <a:p>
            <a:pPr defTabSz="901157">
              <a:defRPr/>
            </a:pPr>
            <a:r>
              <a:rPr lang="en-US" kern="0" dirty="0"/>
              <a:t>The System Scan is quick and easy to complete with just a few clicks of the mouse. </a:t>
            </a:r>
            <a:endParaRPr lang="en-US" dirty="0"/>
          </a:p>
          <a:p>
            <a:r>
              <a:rPr lang="en-US" dirty="0"/>
              <a:t>To perform the scan, select Scan Now. </a:t>
            </a:r>
          </a:p>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30</a:t>
            </a:fld>
            <a:endParaRPr lang="en-US" dirty="0"/>
          </a:p>
        </p:txBody>
      </p:sp>
    </p:spTree>
    <p:extLst>
      <p:ext uri="{BB962C8B-B14F-4D97-AF65-F5344CB8AC3E}">
        <p14:creationId xmlns:p14="http://schemas.microsoft.com/office/powerpoint/2010/main" val="5474546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1157">
              <a:defRPr/>
            </a:pPr>
            <a:r>
              <a:rPr lang="en-US" dirty="0"/>
              <a:t>The second tool we’ll look at is Test Readiness. </a:t>
            </a:r>
          </a:p>
          <a:p>
            <a:pPr defTabSz="901157">
              <a:defRPr/>
            </a:pPr>
            <a:endParaRPr lang="en-US" dirty="0"/>
          </a:p>
          <a:p>
            <a:pPr defTabSz="901157">
              <a:defRPr/>
            </a:pPr>
            <a:r>
              <a:rPr lang="en-US" dirty="0"/>
              <a:t>This is also available from Questar's public facing website and the Help tab in Nextera Admin. </a:t>
            </a:r>
          </a:p>
          <a:p>
            <a:pPr defTabSz="901157">
              <a:defRPr/>
            </a:pPr>
            <a:endParaRPr lang="en-US" dirty="0"/>
          </a:p>
          <a:p>
            <a:pPr defTabSz="901157">
              <a:defRPr/>
            </a:pPr>
            <a:r>
              <a:rPr lang="en-US" dirty="0"/>
              <a:t>Test Readiness </a:t>
            </a:r>
            <a:r>
              <a:rPr lang="en-US" kern="0" dirty="0"/>
              <a:t>verifies that the schools’ and districts’ network bandwidths can support students during the Test. </a:t>
            </a:r>
          </a:p>
          <a:p>
            <a:pPr defTabSz="901157">
              <a:defRPr/>
            </a:pPr>
            <a:endParaRPr lang="en-US" kern="0" dirty="0"/>
          </a:p>
          <a:p>
            <a:pPr defTabSz="901157">
              <a:defRPr/>
            </a:pPr>
            <a:r>
              <a:rPr lang="en-US" kern="0" dirty="0"/>
              <a:t>Just like the System Scan, this check is a quick and easy process to complete. </a:t>
            </a:r>
          </a:p>
          <a:p>
            <a:endParaRPr lang="en-US" dirty="0"/>
          </a:p>
          <a:p>
            <a:r>
              <a:rPr lang="en-US" dirty="0"/>
              <a:t>To start this tool, select Test Now. </a:t>
            </a:r>
          </a:p>
          <a:p>
            <a:endParaRPr lang="en-US" dirty="0"/>
          </a:p>
          <a:p>
            <a:pPr defTabSz="901157">
              <a:defRPr/>
            </a:pPr>
            <a:r>
              <a:rPr lang="en-US" dirty="0"/>
              <a:t>Another page displays providing us with additional information on what is being checked. </a:t>
            </a:r>
          </a:p>
          <a:p>
            <a:pPr defTabSz="901157">
              <a:defRPr/>
            </a:pPr>
            <a:endParaRPr lang="en-US" dirty="0"/>
          </a:p>
          <a:p>
            <a:pPr defTabSz="901157">
              <a:defRPr/>
            </a:pPr>
            <a:r>
              <a:rPr lang="en-US" dirty="0"/>
              <a:t>We suggest that you perform this test on the school’s network (not at the main Internet connection in the district offices) and when your system bandwidth most closely reflects what it will be on the day and time of the test. </a:t>
            </a:r>
          </a:p>
          <a:p>
            <a:pPr defTabSz="901157">
              <a:defRPr/>
            </a:pPr>
            <a:endParaRPr lang="en-US" dirty="0"/>
          </a:p>
          <a:p>
            <a:pPr defTabSz="901157">
              <a:defRPr/>
            </a:pPr>
            <a:r>
              <a:rPr lang="en-US" dirty="0"/>
              <a:t>To continue the scan, select the link to www.speedtest.net.  </a:t>
            </a:r>
          </a:p>
          <a:p>
            <a:pPr defTabSz="901157">
              <a:defRPr/>
            </a:pPr>
            <a:endParaRPr lang="en-US" i="0" baseline="0" dirty="0"/>
          </a:p>
          <a:p>
            <a:r>
              <a:rPr lang="en-US" dirty="0"/>
              <a:t>Speedtest.net should open in a new tab or window if your browser. Once you are on speedtest.net, click GO to begin the test.</a:t>
            </a:r>
          </a:p>
          <a:p>
            <a:endParaRPr lang="en-US" dirty="0"/>
          </a:p>
          <a:p>
            <a:r>
              <a:rPr lang="en-US" dirty="0"/>
              <a:t>The test will take about 30 seconds and will measure your download and upload speeds.</a:t>
            </a:r>
          </a:p>
          <a:p>
            <a:endParaRPr lang="en-US" dirty="0"/>
          </a:p>
          <a:p>
            <a:pPr defTabSz="884408" eaLnBrk="1" fontAlgn="auto" hangingPunct="1">
              <a:spcBef>
                <a:spcPts val="0"/>
              </a:spcBef>
              <a:spcAft>
                <a:spcPts val="0"/>
              </a:spcAft>
              <a:defRPr/>
            </a:pPr>
            <a:r>
              <a:rPr lang="en-US" dirty="0"/>
              <a:t>You will want to remember or write down your results for the upload and download speeds. These will be needed when you return to the Test Readiness Page.</a:t>
            </a:r>
          </a:p>
          <a:p>
            <a:pPr defTabSz="884408" eaLnBrk="1" fontAlgn="auto" hangingPunct="1">
              <a:spcBef>
                <a:spcPts val="0"/>
              </a:spcBef>
              <a:spcAft>
                <a:spcPts val="0"/>
              </a:spcAft>
              <a:defRPr/>
            </a:pPr>
            <a:endParaRPr lang="en-US" dirty="0"/>
          </a:p>
          <a:p>
            <a:pPr defTabSz="884408" eaLnBrk="1" fontAlgn="auto" hangingPunct="1">
              <a:spcBef>
                <a:spcPts val="0"/>
              </a:spcBef>
              <a:spcAft>
                <a:spcPts val="0"/>
              </a:spcAft>
              <a:defRPr/>
            </a:pPr>
            <a:r>
              <a:rPr lang="en-US" dirty="0"/>
              <a:t>Close the speedtest.net window or tab to return to the Test Readiness Check page.</a:t>
            </a:r>
          </a:p>
          <a:p>
            <a:pPr defTabSz="901157">
              <a:defRPr/>
            </a:pPr>
            <a:endParaRPr lang="en-US" i="0" dirty="0"/>
          </a:p>
          <a:p>
            <a:r>
              <a:rPr lang="en-US" dirty="0"/>
              <a:t>As you scroll down the screen you’ll see the fields needing input. These include entering the download and upload speeds, as well as other information such as testing time, hours available for testing, number of students testing, number of devices, and the testing window. </a:t>
            </a:r>
          </a:p>
          <a:p>
            <a:endParaRPr lang="en-US" dirty="0"/>
          </a:p>
          <a:p>
            <a:r>
              <a:rPr lang="en-US" dirty="0"/>
              <a:t>Once these details are entered, select Test Now to continue.</a:t>
            </a:r>
          </a:p>
          <a:p>
            <a:r>
              <a:rPr lang="en-US" dirty="0"/>
              <a:t> </a:t>
            </a:r>
          </a:p>
          <a:p>
            <a:pPr defTabSz="884408">
              <a:defRPr/>
            </a:pPr>
            <a:r>
              <a:rPr lang="en-US" dirty="0"/>
              <a:t>The results display. In this example, the testing would need to occur over a four-day period based on the number of students, testing time, bandwidth and other criteria. It also informs you that a maximum of 535 devices could test concurrently based on your bandwidth.</a:t>
            </a:r>
          </a:p>
          <a:p>
            <a:endParaRPr lang="en-US" dirty="0"/>
          </a:p>
          <a:p>
            <a:pPr defTabSz="901157">
              <a:defRPr/>
            </a:pPr>
            <a:endParaRPr lang="en-US" i="0"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31</a:t>
            </a:fld>
            <a:endParaRPr lang="en-US" dirty="0"/>
          </a:p>
        </p:txBody>
      </p:sp>
    </p:spTree>
    <p:extLst>
      <p:ext uri="{BB962C8B-B14F-4D97-AF65-F5344CB8AC3E}">
        <p14:creationId xmlns:p14="http://schemas.microsoft.com/office/powerpoint/2010/main" val="14632185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has already been done.  OPERATIONAL</a:t>
            </a:r>
            <a:r>
              <a:rPr lang="en-US" baseline="0" dirty="0"/>
              <a:t> ONLY</a:t>
            </a:r>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32</a:t>
            </a:fld>
            <a:endParaRPr lang="en-US" dirty="0"/>
          </a:p>
        </p:txBody>
      </p:sp>
    </p:spTree>
    <p:extLst>
      <p:ext uri="{BB962C8B-B14F-4D97-AF65-F5344CB8AC3E}">
        <p14:creationId xmlns:p14="http://schemas.microsoft.com/office/powerpoint/2010/main" val="37395570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3</a:t>
            </a:fld>
            <a:endParaRPr lang="en-US" dirty="0"/>
          </a:p>
        </p:txBody>
      </p:sp>
    </p:spTree>
    <p:extLst>
      <p:ext uri="{BB962C8B-B14F-4D97-AF65-F5344CB8AC3E}">
        <p14:creationId xmlns:p14="http://schemas.microsoft.com/office/powerpoint/2010/main" val="41998487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Heartbeat</a:t>
            </a:r>
            <a:r>
              <a:rPr lang="en-US" baseline="0" dirty="0"/>
              <a:t> is </a:t>
            </a:r>
            <a:r>
              <a:rPr lang="en-US" sz="1200" kern="1200" dirty="0">
                <a:solidFill>
                  <a:schemeClr val="tx1"/>
                </a:solidFill>
                <a:effectLst/>
                <a:latin typeface="Arial" charset="0"/>
                <a:ea typeface="+mn-ea"/>
                <a:cs typeface="+mn-cs"/>
              </a:rPr>
              <a:t>currently set at 120 seconds.</a:t>
            </a:r>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33</a:t>
            </a:fld>
            <a:endParaRPr lang="en-US" dirty="0"/>
          </a:p>
        </p:txBody>
      </p:sp>
    </p:spTree>
    <p:extLst>
      <p:ext uri="{BB962C8B-B14F-4D97-AF65-F5344CB8AC3E}">
        <p14:creationId xmlns:p14="http://schemas.microsoft.com/office/powerpoint/2010/main" val="11210810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34</a:t>
            </a:fld>
            <a:endParaRPr lang="en-US" dirty="0"/>
          </a:p>
        </p:txBody>
      </p:sp>
    </p:spTree>
    <p:extLst>
      <p:ext uri="{BB962C8B-B14F-4D97-AF65-F5344CB8AC3E}">
        <p14:creationId xmlns:p14="http://schemas.microsoft.com/office/powerpoint/2010/main" val="33672221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35</a:t>
            </a:fld>
            <a:endParaRPr lang="en-US" dirty="0"/>
          </a:p>
        </p:txBody>
      </p:sp>
    </p:spTree>
    <p:extLst>
      <p:ext uri="{BB962C8B-B14F-4D97-AF65-F5344CB8AC3E}">
        <p14:creationId xmlns:p14="http://schemas.microsoft.com/office/powerpoint/2010/main" val="240976347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kern="1200" dirty="0">
                <a:solidFill>
                  <a:schemeClr val="tx1"/>
                </a:solidFill>
                <a:effectLst/>
                <a:latin typeface="+mn-lt"/>
                <a:ea typeface="+mn-ea"/>
                <a:cs typeface="+mn-cs"/>
              </a:rPr>
              <a:t>Here</a:t>
            </a:r>
            <a:r>
              <a:rPr lang="en-US" sz="1000" kern="1200" baseline="0" dirty="0">
                <a:solidFill>
                  <a:schemeClr val="tx1"/>
                </a:solidFill>
                <a:effectLst/>
                <a:latin typeface="+mn-lt"/>
                <a:ea typeface="+mn-ea"/>
                <a:cs typeface="+mn-cs"/>
              </a:rPr>
              <a:t> you can see the message received by a student when attempting to either submit or pause/logout of the test when their device is offline.</a:t>
            </a:r>
          </a:p>
          <a:p>
            <a:endParaRPr lang="en-US" sz="1000" kern="1200" baseline="0" dirty="0">
              <a:solidFill>
                <a:schemeClr val="tx1"/>
              </a:solidFill>
              <a:effectLst/>
              <a:latin typeface="+mn-lt"/>
              <a:ea typeface="+mn-ea"/>
              <a:cs typeface="+mn-cs"/>
            </a:endParaRPr>
          </a:p>
          <a:p>
            <a:r>
              <a:rPr lang="en-US" sz="1000" kern="1200" baseline="0" dirty="0">
                <a:solidFill>
                  <a:schemeClr val="tx1"/>
                </a:solidFill>
                <a:effectLst/>
                <a:latin typeface="+mn-lt"/>
                <a:ea typeface="+mn-ea"/>
                <a:cs typeface="+mn-cs"/>
              </a:rPr>
              <a:t>It is imperative that you do not allow other students to test on the device until connection has been restored and the student is able to log back into the test and responses are sent to Questar.</a:t>
            </a:r>
            <a:endParaRPr lang="en-US" sz="10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7D335F9-6B69-4436-8FF0-1B8A0F60853B}" type="slidenum">
              <a:rPr lang="en-US" smtClean="0"/>
              <a:t>36</a:t>
            </a:fld>
            <a:endParaRPr lang="en-US" dirty="0"/>
          </a:p>
        </p:txBody>
      </p:sp>
    </p:spTree>
    <p:extLst>
      <p:ext uri="{BB962C8B-B14F-4D97-AF65-F5344CB8AC3E}">
        <p14:creationId xmlns:p14="http://schemas.microsoft.com/office/powerpoint/2010/main" val="100469761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000" kern="1200" dirty="0">
              <a:solidFill>
                <a:schemeClr val="tx1"/>
              </a:solidFill>
              <a:effectLst/>
              <a:latin typeface="+mn-lt"/>
              <a:ea typeface="+mn-ea"/>
              <a:cs typeface="+mn-cs"/>
            </a:endParaRPr>
          </a:p>
          <a:p>
            <a:endParaRPr lang="en-US" sz="1000" dirty="0"/>
          </a:p>
          <a:p>
            <a:endParaRPr lang="en-US" dirty="0"/>
          </a:p>
        </p:txBody>
      </p:sp>
      <p:sp>
        <p:nvSpPr>
          <p:cNvPr id="4" name="Slide Number Placeholder 3"/>
          <p:cNvSpPr>
            <a:spLocks noGrp="1"/>
          </p:cNvSpPr>
          <p:nvPr>
            <p:ph type="sldNum" sz="quarter" idx="10"/>
          </p:nvPr>
        </p:nvSpPr>
        <p:spPr/>
        <p:txBody>
          <a:bodyPr/>
          <a:lstStyle/>
          <a:p>
            <a:fld id="{F7D335F9-6B69-4436-8FF0-1B8A0F60853B}" type="slidenum">
              <a:rPr lang="en-US" smtClean="0"/>
              <a:t>37</a:t>
            </a:fld>
            <a:endParaRPr lang="en-US" dirty="0"/>
          </a:p>
        </p:txBody>
      </p:sp>
    </p:spTree>
    <p:extLst>
      <p:ext uri="{BB962C8B-B14F-4D97-AF65-F5344CB8AC3E}">
        <p14:creationId xmlns:p14="http://schemas.microsoft.com/office/powerpoint/2010/main" val="305442305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kern="1200" dirty="0">
                <a:solidFill>
                  <a:schemeClr val="tx1"/>
                </a:solidFill>
                <a:effectLst/>
                <a:latin typeface="+mn-lt"/>
                <a:ea typeface="+mn-ea"/>
                <a:cs typeface="+mn-cs"/>
              </a:rPr>
              <a:t>Let’s review</a:t>
            </a:r>
            <a:r>
              <a:rPr lang="en-US" sz="1000" kern="1200" baseline="0" dirty="0">
                <a:solidFill>
                  <a:schemeClr val="tx1"/>
                </a:solidFill>
                <a:effectLst/>
                <a:latin typeface="+mn-lt"/>
                <a:ea typeface="+mn-ea"/>
                <a:cs typeface="+mn-cs"/>
              </a:rPr>
              <a:t> the best practice steps in a quick scenario regarding a student who is testing.</a:t>
            </a:r>
          </a:p>
          <a:p>
            <a:endParaRPr lang="en-US" sz="1000" kern="1200" baseline="0" dirty="0">
              <a:solidFill>
                <a:schemeClr val="tx1"/>
              </a:solidFill>
              <a:effectLst/>
              <a:latin typeface="+mn-lt"/>
              <a:ea typeface="+mn-ea"/>
              <a:cs typeface="+mn-cs"/>
            </a:endParaRPr>
          </a:p>
          <a:p>
            <a:r>
              <a:rPr lang="en-US" sz="1000" dirty="0"/>
              <a:t>Jane raises her hand during testing and tells the Test Administrator her device is not connected to the internet when attempting to submit or pause the test.</a:t>
            </a:r>
          </a:p>
          <a:p>
            <a:endParaRPr lang="en-US" sz="1000" kern="1200" dirty="0">
              <a:solidFill>
                <a:schemeClr val="tx1"/>
              </a:solidFill>
              <a:effectLst/>
              <a:latin typeface="+mn-lt"/>
              <a:ea typeface="+mn-ea"/>
              <a:cs typeface="+mn-cs"/>
            </a:endParaRPr>
          </a:p>
          <a:p>
            <a:r>
              <a:rPr lang="en-US" sz="1000" kern="1200" dirty="0">
                <a:solidFill>
                  <a:schemeClr val="tx1"/>
                </a:solidFill>
                <a:effectLst/>
                <a:latin typeface="+mn-lt"/>
                <a:ea typeface="+mn-ea"/>
                <a:cs typeface="+mn-cs"/>
              </a:rPr>
              <a:t>What</a:t>
            </a:r>
            <a:r>
              <a:rPr lang="en-US" sz="1000" kern="1200" baseline="0" dirty="0">
                <a:solidFill>
                  <a:schemeClr val="tx1"/>
                </a:solidFill>
                <a:effectLst/>
                <a:latin typeface="+mn-lt"/>
                <a:ea typeface="+mn-ea"/>
                <a:cs typeface="+mn-cs"/>
              </a:rPr>
              <a:t> do you do?</a:t>
            </a:r>
          </a:p>
          <a:p>
            <a:endParaRPr lang="en-US" sz="1000" kern="1200" baseline="0" dirty="0">
              <a:solidFill>
                <a:schemeClr val="tx1"/>
              </a:solidFill>
              <a:effectLst/>
              <a:latin typeface="+mn-lt"/>
              <a:ea typeface="+mn-ea"/>
              <a:cs typeface="+mn-cs"/>
            </a:endParaRPr>
          </a:p>
          <a:p>
            <a:r>
              <a:rPr lang="en-US" sz="1000" i="1" kern="1200" baseline="0" dirty="0">
                <a:solidFill>
                  <a:schemeClr val="tx1"/>
                </a:solidFill>
                <a:effectLst/>
                <a:latin typeface="+mn-lt"/>
                <a:ea typeface="+mn-ea"/>
                <a:cs typeface="+mn-cs"/>
              </a:rPr>
              <a:t>Review the recommended steps on the slide.</a:t>
            </a:r>
            <a:endParaRPr lang="en-US" sz="10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7D335F9-6B69-4436-8FF0-1B8A0F60853B}" type="slidenum">
              <a:rPr lang="en-US" smtClean="0"/>
              <a:t>38</a:t>
            </a:fld>
            <a:endParaRPr lang="en-US" dirty="0"/>
          </a:p>
        </p:txBody>
      </p:sp>
    </p:spTree>
    <p:extLst>
      <p:ext uri="{BB962C8B-B14F-4D97-AF65-F5344CB8AC3E}">
        <p14:creationId xmlns:p14="http://schemas.microsoft.com/office/powerpoint/2010/main" val="378256809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Proctor Webinar in March dives deep into this next section therefore we will quickly run through these slides.  We will take questions throughout this section, but we want to spend more time in Nextera Admin today knowing that we will cover the TDS in March.</a:t>
            </a:r>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39</a:t>
            </a:fld>
            <a:endParaRPr lang="en-US" dirty="0"/>
          </a:p>
        </p:txBody>
      </p:sp>
    </p:spTree>
    <p:extLst>
      <p:ext uri="{BB962C8B-B14F-4D97-AF65-F5344CB8AC3E}">
        <p14:creationId xmlns:p14="http://schemas.microsoft.com/office/powerpoint/2010/main" val="303636430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7345">
              <a:defRPr/>
            </a:pPr>
            <a:r>
              <a:rPr lang="en-US" dirty="0">
                <a:latin typeface="Arial" panose="020B0604020202020204" pitchFamily="34" charset="0"/>
                <a:cs typeface="Arial" panose="020B0604020202020204" pitchFamily="34" charset="0"/>
              </a:rPr>
              <a:t>The first step is for students to double-click the Questar Secure Browser icon on their desktop, which will look similar to the image on screen. This launches the Nextera</a:t>
            </a:r>
            <a:r>
              <a:rPr lang="en-US" baseline="30000"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Test Delivery System. </a:t>
            </a:r>
          </a:p>
          <a:p>
            <a:endParaRPr lang="en-US" dirty="0"/>
          </a:p>
          <a:p>
            <a:r>
              <a:rPr lang="en-US" dirty="0"/>
              <a:t>Other roles</a:t>
            </a:r>
            <a:r>
              <a:rPr lang="en-US" baseline="0" dirty="0"/>
              <a:t> have the ability to download the SB.  Does not have to be the DITC or SITC. </a:t>
            </a:r>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40</a:t>
            </a:fld>
            <a:endParaRPr lang="en-US" dirty="0"/>
          </a:p>
        </p:txBody>
      </p:sp>
    </p:spTree>
    <p:extLst>
      <p:ext uri="{BB962C8B-B14F-4D97-AF65-F5344CB8AC3E}">
        <p14:creationId xmlns:p14="http://schemas.microsoft.com/office/powerpoint/2010/main" val="249838712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9176">
              <a:defRPr/>
            </a:pPr>
            <a:r>
              <a:rPr lang="en-US" dirty="0"/>
              <a:t>Once the test delivery system launches, the Sign In Page displays. </a:t>
            </a:r>
          </a:p>
          <a:p>
            <a:endParaRPr lang="en-US" dirty="0"/>
          </a:p>
          <a:p>
            <a:r>
              <a:rPr lang="en-US" dirty="0"/>
              <a:t>Each student will receive unique sign in credentials that they will input on this screen. </a:t>
            </a:r>
          </a:p>
          <a:p>
            <a:endParaRPr lang="en-US" dirty="0"/>
          </a:p>
          <a:p>
            <a:r>
              <a:rPr lang="en-US" dirty="0"/>
              <a:t>Once entered, the student selects Sign In to continue. </a:t>
            </a:r>
          </a:p>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41</a:t>
            </a:fld>
            <a:endParaRPr lang="en-US" dirty="0"/>
          </a:p>
        </p:txBody>
      </p:sp>
    </p:spTree>
    <p:extLst>
      <p:ext uri="{BB962C8B-B14F-4D97-AF65-F5344CB8AC3E}">
        <p14:creationId xmlns:p14="http://schemas.microsoft.com/office/powerpoint/2010/main" val="372419552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42</a:t>
            </a:fld>
            <a:endParaRPr lang="en-US" dirty="0"/>
          </a:p>
        </p:txBody>
      </p:sp>
    </p:spTree>
    <p:extLst>
      <p:ext uri="{BB962C8B-B14F-4D97-AF65-F5344CB8AC3E}">
        <p14:creationId xmlns:p14="http://schemas.microsoft.com/office/powerpoint/2010/main" val="37076976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4</a:t>
            </a:fld>
            <a:endParaRPr lang="en-US" dirty="0"/>
          </a:p>
        </p:txBody>
      </p:sp>
    </p:spTree>
    <p:extLst>
      <p:ext uri="{BB962C8B-B14F-4D97-AF65-F5344CB8AC3E}">
        <p14:creationId xmlns:p14="http://schemas.microsoft.com/office/powerpoint/2010/main" val="37569320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a:t>
            </a:r>
            <a:r>
              <a:rPr lang="en-US" baseline="0" dirty="0"/>
              <a:t> student information is incorrect…</a:t>
            </a:r>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43</a:t>
            </a:fld>
            <a:endParaRPr lang="en-US" dirty="0"/>
          </a:p>
        </p:txBody>
      </p:sp>
    </p:spTree>
    <p:extLst>
      <p:ext uri="{BB962C8B-B14F-4D97-AF65-F5344CB8AC3E}">
        <p14:creationId xmlns:p14="http://schemas.microsoft.com/office/powerpoint/2010/main" val="237015208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9176">
              <a:defRPr/>
            </a:pPr>
            <a:r>
              <a:rPr lang="en-US" dirty="0">
                <a:solidFill>
                  <a:schemeClr val="tx2"/>
                </a:solidFill>
              </a:rPr>
              <a:t>The Your Tests window displays. Students will </a:t>
            </a:r>
            <a:r>
              <a:rPr lang="en-US" dirty="0">
                <a:solidFill>
                  <a:schemeClr val="tx2"/>
                </a:solidFill>
                <a:latin typeface="Arial" panose="020B0604020202020204" pitchFamily="34" charset="0"/>
                <a:cs typeface="Arial" panose="020B0604020202020204" pitchFamily="34" charset="0"/>
              </a:rPr>
              <a:t>see the applicable Sessions  listed on </a:t>
            </a:r>
            <a:r>
              <a:rPr lang="en-US" dirty="0">
                <a:solidFill>
                  <a:schemeClr val="tx2"/>
                </a:solidFill>
              </a:rPr>
              <a:t>this window. </a:t>
            </a:r>
          </a:p>
          <a:p>
            <a:pPr defTabSz="959176">
              <a:defRPr/>
            </a:pPr>
            <a:r>
              <a:rPr lang="en-US" dirty="0">
                <a:solidFill>
                  <a:schemeClr val="tx2"/>
                </a:solidFill>
              </a:rPr>
              <a:t>This is where you stagger the student start times if there are</a:t>
            </a:r>
            <a:r>
              <a:rPr lang="en-US" baseline="0" dirty="0">
                <a:solidFill>
                  <a:schemeClr val="tx2"/>
                </a:solidFill>
              </a:rPr>
              <a:t> network concerns.</a:t>
            </a:r>
            <a:endParaRPr lang="en-US" dirty="0">
              <a:solidFill>
                <a:schemeClr val="tx2"/>
              </a:solidFill>
            </a:endParaRPr>
          </a:p>
          <a:p>
            <a:pPr defTabSz="959176">
              <a:defRPr/>
            </a:pPr>
            <a:endParaRPr lang="en-US" dirty="0">
              <a:solidFill>
                <a:schemeClr val="tx2"/>
              </a:solidFill>
            </a:endParaRPr>
          </a:p>
          <a:p>
            <a:pPr defTabSz="959176">
              <a:defRPr/>
            </a:pPr>
            <a:endParaRPr lang="en-US" dirty="0">
              <a:solidFill>
                <a:schemeClr val="tx2"/>
              </a:solidFill>
            </a:endParaRPr>
          </a:p>
          <a:p>
            <a:pPr defTabSz="959176">
              <a:defRPr/>
            </a:pPr>
            <a:r>
              <a:rPr lang="en-US" dirty="0">
                <a:solidFill>
                  <a:schemeClr val="tx2"/>
                </a:solidFill>
              </a:rPr>
              <a:t>The students select Start test to continue. </a:t>
            </a:r>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44</a:t>
            </a:fld>
            <a:endParaRPr lang="en-US" dirty="0"/>
          </a:p>
        </p:txBody>
      </p:sp>
    </p:spTree>
    <p:extLst>
      <p:ext uri="{BB962C8B-B14F-4D97-AF65-F5344CB8AC3E}">
        <p14:creationId xmlns:p14="http://schemas.microsoft.com/office/powerpoint/2010/main" val="222665308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9176">
              <a:defRPr/>
            </a:pPr>
            <a:r>
              <a:rPr lang="en-US" dirty="0"/>
              <a:t>A pop up window displays with</a:t>
            </a:r>
            <a:r>
              <a:rPr lang="en-US" baseline="0" dirty="0"/>
              <a:t> the test grade, content and session.</a:t>
            </a:r>
            <a:endParaRPr lang="en-US" dirty="0"/>
          </a:p>
          <a:p>
            <a:pPr defTabSz="959176">
              <a:defRPr/>
            </a:pPr>
            <a:endParaRPr lang="en-US" dirty="0"/>
          </a:p>
          <a:p>
            <a:pPr defTabSz="959176">
              <a:defRPr/>
            </a:pPr>
            <a:r>
              <a:rPr lang="en-US" dirty="0"/>
              <a:t>The student navigates to the next set of directions by clicking the right arrow. </a:t>
            </a:r>
          </a:p>
          <a:p>
            <a:pPr defTabSz="959176">
              <a:defRPr/>
            </a:pPr>
            <a:endParaRPr lang="en-US" dirty="0"/>
          </a:p>
          <a:p>
            <a:pPr defTabSz="959176">
              <a:defRPr/>
            </a:pPr>
            <a:r>
              <a:rPr lang="en-US" dirty="0"/>
              <a:t>To exit the directions, the student can X out of this window at anytime. </a:t>
            </a:r>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45</a:t>
            </a:fld>
            <a:endParaRPr lang="en-US" dirty="0"/>
          </a:p>
        </p:txBody>
      </p:sp>
    </p:spTree>
    <p:extLst>
      <p:ext uri="{BB962C8B-B14F-4D97-AF65-F5344CB8AC3E}">
        <p14:creationId xmlns:p14="http://schemas.microsoft.com/office/powerpoint/2010/main" val="309822160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7345">
              <a:defRPr/>
            </a:pPr>
            <a:r>
              <a:rPr lang="en-US" dirty="0"/>
              <a:t>The Directions on this window explain how to determine if there is internet connectivity on the computer being used for testing. </a:t>
            </a:r>
          </a:p>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46</a:t>
            </a:fld>
            <a:endParaRPr lang="en-US" dirty="0"/>
          </a:p>
        </p:txBody>
      </p:sp>
    </p:spTree>
    <p:extLst>
      <p:ext uri="{BB962C8B-B14F-4D97-AF65-F5344CB8AC3E}">
        <p14:creationId xmlns:p14="http://schemas.microsoft.com/office/powerpoint/2010/main" val="359628600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7345">
              <a:defRPr/>
            </a:pPr>
            <a:r>
              <a:rPr lang="en-US" dirty="0"/>
              <a:t>This window details how to navigate, review, and submit the test. </a:t>
            </a:r>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47</a:t>
            </a:fld>
            <a:endParaRPr lang="en-US" dirty="0"/>
          </a:p>
        </p:txBody>
      </p:sp>
    </p:spTree>
    <p:extLst>
      <p:ext uri="{BB962C8B-B14F-4D97-AF65-F5344CB8AC3E}">
        <p14:creationId xmlns:p14="http://schemas.microsoft.com/office/powerpoint/2010/main" val="12749118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Split</a:t>
            </a:r>
            <a:r>
              <a:rPr lang="en-US" baseline="0" dirty="0"/>
              <a:t> Screen Controls is for ELA only.</a:t>
            </a:r>
            <a:endParaRPr lang="en-US" dirty="0"/>
          </a:p>
          <a:p>
            <a:endParaRPr lang="en-US" dirty="0"/>
          </a:p>
          <a:p>
            <a:r>
              <a:rPr lang="en-US" dirty="0"/>
              <a:t> </a:t>
            </a:r>
          </a:p>
          <a:p>
            <a:endParaRPr lang="en-US"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48</a:t>
            </a:fld>
            <a:endParaRPr lang="en-US" dirty="0"/>
          </a:p>
        </p:txBody>
      </p:sp>
    </p:spTree>
    <p:extLst>
      <p:ext uri="{BB962C8B-B14F-4D97-AF65-F5344CB8AC3E}">
        <p14:creationId xmlns:p14="http://schemas.microsoft.com/office/powerpoint/2010/main" val="46085953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general tools include Zoom, Bookmark, and Notes. The Bookmark is used to flag questions for review, and Notes are used to add comments to a specific question that the student can return to later on.</a:t>
            </a:r>
          </a:p>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49</a:t>
            </a:fld>
            <a:endParaRPr lang="en-US" dirty="0"/>
          </a:p>
        </p:txBody>
      </p:sp>
    </p:spTree>
    <p:extLst>
      <p:ext uri="{BB962C8B-B14F-4D97-AF65-F5344CB8AC3E}">
        <p14:creationId xmlns:p14="http://schemas.microsoft.com/office/powerpoint/2010/main" val="255482267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7345">
              <a:defRPr/>
            </a:pPr>
            <a:r>
              <a:rPr lang="en-US" dirty="0"/>
              <a:t>In addition to the general tools, all tests will have the selector, highlighter, line reader and answer eliminator. Math tools per grade (fill in)….</a:t>
            </a:r>
          </a:p>
          <a:p>
            <a:pPr defTabSz="917345">
              <a:defRPr/>
            </a:pPr>
            <a:endParaRPr lang="en-US" dirty="0"/>
          </a:p>
          <a:p>
            <a:pPr defTabSz="917345">
              <a:defRPr/>
            </a:pPr>
            <a:r>
              <a:rPr lang="en-US" dirty="0"/>
              <a:t>When students are done reading the directions they will click Finish, or X out of this window. </a:t>
            </a:r>
          </a:p>
          <a:p>
            <a:pPr defTabSz="917345">
              <a:defRPr/>
            </a:pPr>
            <a:endParaRPr lang="en-US" dirty="0"/>
          </a:p>
          <a:p>
            <a:pPr defTabSz="917345">
              <a:defRPr/>
            </a:pPr>
            <a:r>
              <a:rPr lang="en-US" dirty="0"/>
              <a:t>When students are done reading the directions they will click End Directions, or X out of this window.  Once the student closes the directions, he or she will input the ACCESS CODE provided by the teacher.</a:t>
            </a:r>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50</a:t>
            </a:fld>
            <a:endParaRPr lang="en-US" dirty="0"/>
          </a:p>
        </p:txBody>
      </p:sp>
    </p:spTree>
    <p:extLst>
      <p:ext uri="{BB962C8B-B14F-4D97-AF65-F5344CB8AC3E}">
        <p14:creationId xmlns:p14="http://schemas.microsoft.com/office/powerpoint/2010/main" val="422073385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51</a:t>
            </a:fld>
            <a:endParaRPr lang="en-US" dirty="0"/>
          </a:p>
        </p:txBody>
      </p:sp>
    </p:spTree>
    <p:extLst>
      <p:ext uri="{BB962C8B-B14F-4D97-AF65-F5344CB8AC3E}">
        <p14:creationId xmlns:p14="http://schemas.microsoft.com/office/powerpoint/2010/main" val="372613959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52</a:t>
            </a:fld>
            <a:endParaRPr lang="en-US" dirty="0"/>
          </a:p>
        </p:txBody>
      </p:sp>
    </p:spTree>
    <p:extLst>
      <p:ext uri="{BB962C8B-B14F-4D97-AF65-F5344CB8AC3E}">
        <p14:creationId xmlns:p14="http://schemas.microsoft.com/office/powerpoint/2010/main" val="40139223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5</a:t>
            </a:fld>
            <a:endParaRPr lang="en-US" dirty="0"/>
          </a:p>
        </p:txBody>
      </p:sp>
    </p:spTree>
    <p:extLst>
      <p:ext uri="{BB962C8B-B14F-4D97-AF65-F5344CB8AC3E}">
        <p14:creationId xmlns:p14="http://schemas.microsoft.com/office/powerpoint/2010/main" val="381190211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53</a:t>
            </a:fld>
            <a:endParaRPr lang="en-US" dirty="0"/>
          </a:p>
        </p:txBody>
      </p:sp>
    </p:spTree>
    <p:extLst>
      <p:ext uri="{BB962C8B-B14F-4D97-AF65-F5344CB8AC3E}">
        <p14:creationId xmlns:p14="http://schemas.microsoft.com/office/powerpoint/2010/main" val="415626852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54</a:t>
            </a:fld>
            <a:endParaRPr lang="en-US" dirty="0"/>
          </a:p>
        </p:txBody>
      </p:sp>
    </p:spTree>
    <p:extLst>
      <p:ext uri="{BB962C8B-B14F-4D97-AF65-F5344CB8AC3E}">
        <p14:creationId xmlns:p14="http://schemas.microsoft.com/office/powerpoint/2010/main" val="74534315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9176">
              <a:defRPr/>
            </a:pPr>
            <a:r>
              <a:rPr lang="en-US" dirty="0"/>
              <a:t>Once the student enters the access code, the test displays. Using the information obtained in the Directions, students are equipped to navigate the test, select responses, and submit the test upon completion. </a:t>
            </a:r>
          </a:p>
          <a:p>
            <a:pPr defTabSz="959176">
              <a:defRPr/>
            </a:pPr>
            <a:endParaRPr lang="en-US" dirty="0"/>
          </a:p>
          <a:p>
            <a:pPr defTabSz="959176">
              <a:defRPr/>
            </a:pPr>
            <a:r>
              <a:rPr lang="en-US" dirty="0"/>
              <a:t>The green online checkmark can be seen in the upper left corner of the window. </a:t>
            </a:r>
          </a:p>
          <a:p>
            <a:pPr defTabSz="959176">
              <a:defRPr/>
            </a:pPr>
            <a:endParaRPr lang="en-US" dirty="0"/>
          </a:p>
          <a:p>
            <a:pPr defTabSz="959176">
              <a:defRPr/>
            </a:pPr>
            <a:r>
              <a:rPr lang="en-US" dirty="0"/>
              <a:t>If needed, students can revisit the Directions by clicking on the Directions link in the upper right corner of the window.</a:t>
            </a:r>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55</a:t>
            </a:fld>
            <a:endParaRPr lang="en-US" dirty="0"/>
          </a:p>
        </p:txBody>
      </p:sp>
    </p:spTree>
    <p:extLst>
      <p:ext uri="{BB962C8B-B14F-4D97-AF65-F5344CB8AC3E}">
        <p14:creationId xmlns:p14="http://schemas.microsoft.com/office/powerpoint/2010/main" val="81581153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56</a:t>
            </a:fld>
            <a:endParaRPr lang="en-US" dirty="0"/>
          </a:p>
        </p:txBody>
      </p:sp>
    </p:spTree>
    <p:extLst>
      <p:ext uri="{BB962C8B-B14F-4D97-AF65-F5344CB8AC3E}">
        <p14:creationId xmlns:p14="http://schemas.microsoft.com/office/powerpoint/2010/main" val="184805346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9176">
              <a:defRPr/>
            </a:pPr>
            <a:r>
              <a:rPr lang="en-US" dirty="0"/>
              <a:t>Students will navigate between questions using the forward and backward arrows also on the upper right corner. </a:t>
            </a:r>
          </a:p>
          <a:p>
            <a:pPr defTabSz="959176">
              <a:defRPr/>
            </a:pPr>
            <a:endParaRPr lang="en-US" dirty="0"/>
          </a:p>
          <a:p>
            <a:pPr defTabSz="959176">
              <a:defRPr/>
            </a:pPr>
            <a:r>
              <a:rPr lang="en-US" dirty="0"/>
              <a:t>Please note that the forward and backwards arrows here are used for students</a:t>
            </a:r>
            <a:r>
              <a:rPr lang="en-US" baseline="0" dirty="0"/>
              <a:t> to move the screen divider left and right to show more or less of the passage and responses.</a:t>
            </a:r>
            <a:endParaRPr lang="en-US" dirty="0"/>
          </a:p>
          <a:p>
            <a:pPr defTabSz="959176">
              <a:defRPr/>
            </a:pPr>
            <a:endParaRPr lang="en-US" i="1" dirty="0"/>
          </a:p>
          <a:p>
            <a:pPr defTabSz="959176">
              <a:defRPr/>
            </a:pPr>
            <a:r>
              <a:rPr lang="en-US" dirty="0"/>
              <a:t>Once all questions are answered, the student selects the Review button in the upper left side of the window. This will provide an opportunity for students to review bookmarks and notes before final submission of the test. </a:t>
            </a:r>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57</a:t>
            </a:fld>
            <a:endParaRPr lang="en-US" dirty="0"/>
          </a:p>
        </p:txBody>
      </p:sp>
    </p:spTree>
    <p:extLst>
      <p:ext uri="{BB962C8B-B14F-4D97-AF65-F5344CB8AC3E}">
        <p14:creationId xmlns:p14="http://schemas.microsoft.com/office/powerpoint/2010/main" val="240929632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58</a:t>
            </a:fld>
            <a:endParaRPr lang="en-US" dirty="0"/>
          </a:p>
        </p:txBody>
      </p:sp>
    </p:spTree>
    <p:extLst>
      <p:ext uri="{BB962C8B-B14F-4D97-AF65-F5344CB8AC3E}">
        <p14:creationId xmlns:p14="http://schemas.microsoft.com/office/powerpoint/2010/main" val="397032009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59</a:t>
            </a:fld>
            <a:endParaRPr lang="en-US" dirty="0"/>
          </a:p>
        </p:txBody>
      </p:sp>
    </p:spTree>
    <p:extLst>
      <p:ext uri="{BB962C8B-B14F-4D97-AF65-F5344CB8AC3E}">
        <p14:creationId xmlns:p14="http://schemas.microsoft.com/office/powerpoint/2010/main" val="417248010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60</a:t>
            </a:fld>
            <a:endParaRPr lang="en-US" dirty="0"/>
          </a:p>
        </p:txBody>
      </p:sp>
    </p:spTree>
    <p:extLst>
      <p:ext uri="{BB962C8B-B14F-4D97-AF65-F5344CB8AC3E}">
        <p14:creationId xmlns:p14="http://schemas.microsoft.com/office/powerpoint/2010/main" val="275272478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Can</a:t>
            </a:r>
            <a:r>
              <a:rPr lang="en-US" baseline="0" dirty="0"/>
              <a:t> practice using tool in QS and practice tests. </a:t>
            </a:r>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61</a:t>
            </a:fld>
            <a:endParaRPr lang="en-US" dirty="0"/>
          </a:p>
        </p:txBody>
      </p:sp>
    </p:spTree>
    <p:extLst>
      <p:ext uri="{BB962C8B-B14F-4D97-AF65-F5344CB8AC3E}">
        <p14:creationId xmlns:p14="http://schemas.microsoft.com/office/powerpoint/2010/main" val="34885683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9176">
              <a:defRPr/>
            </a:pPr>
            <a:r>
              <a:rPr lang="en-US" dirty="0"/>
              <a:t>Once all questions are answered, the student selects the Review button in the upper left side of the window. This will provide an opportunity for students to review bookmarks and notes before final submission of the test. </a:t>
            </a:r>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62</a:t>
            </a:fld>
            <a:endParaRPr lang="en-US" dirty="0"/>
          </a:p>
        </p:txBody>
      </p:sp>
    </p:spTree>
    <p:extLst>
      <p:ext uri="{BB962C8B-B14F-4D97-AF65-F5344CB8AC3E}">
        <p14:creationId xmlns:p14="http://schemas.microsoft.com/office/powerpoint/2010/main" val="10026721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timeline is also online on</a:t>
            </a:r>
            <a:r>
              <a:rPr lang="en-US" baseline="0" dirty="0"/>
              <a:t> CBT Support: https://cbtsupport.nysed.gov/hc/en-us/articles/360020441711 </a:t>
            </a:r>
            <a:endParaRPr lang="en-US" dirty="0"/>
          </a:p>
        </p:txBody>
      </p:sp>
      <p:sp>
        <p:nvSpPr>
          <p:cNvPr id="4" name="Slide Number Placeholder 3"/>
          <p:cNvSpPr>
            <a:spLocks noGrp="1"/>
          </p:cNvSpPr>
          <p:nvPr>
            <p:ph type="sldNum" sz="quarter" idx="10"/>
          </p:nvPr>
        </p:nvSpPr>
        <p:spPr/>
        <p:txBody>
          <a:bodyPr/>
          <a:lstStyle/>
          <a:p>
            <a:fld id="{F13BF07A-136E-47B9-9BDE-046C81EA3098}" type="slidenum">
              <a:rPr lang="en-US" smtClean="0"/>
              <a:t>8</a:t>
            </a:fld>
            <a:endParaRPr lang="en-US" dirty="0"/>
          </a:p>
        </p:txBody>
      </p:sp>
    </p:spTree>
    <p:extLst>
      <p:ext uri="{BB962C8B-B14F-4D97-AF65-F5344CB8AC3E}">
        <p14:creationId xmlns:p14="http://schemas.microsoft.com/office/powerpoint/2010/main" val="409412428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9176">
              <a:defRPr/>
            </a:pPr>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63</a:t>
            </a:fld>
            <a:endParaRPr lang="en-US" dirty="0"/>
          </a:p>
        </p:txBody>
      </p:sp>
    </p:spTree>
    <p:extLst>
      <p:ext uri="{BB962C8B-B14F-4D97-AF65-F5344CB8AC3E}">
        <p14:creationId xmlns:p14="http://schemas.microsoft.com/office/powerpoint/2010/main" val="251880260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9176">
              <a:defRPr/>
            </a:pPr>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64</a:t>
            </a:fld>
            <a:endParaRPr lang="en-US" dirty="0"/>
          </a:p>
        </p:txBody>
      </p:sp>
    </p:spTree>
    <p:extLst>
      <p:ext uri="{BB962C8B-B14F-4D97-AF65-F5344CB8AC3E}">
        <p14:creationId xmlns:p14="http://schemas.microsoft.com/office/powerpoint/2010/main" val="1914687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9176">
              <a:defRPr/>
            </a:pPr>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65</a:t>
            </a:fld>
            <a:endParaRPr lang="en-US" dirty="0"/>
          </a:p>
        </p:txBody>
      </p:sp>
    </p:spTree>
    <p:extLst>
      <p:ext uri="{BB962C8B-B14F-4D97-AF65-F5344CB8AC3E}">
        <p14:creationId xmlns:p14="http://schemas.microsoft.com/office/powerpoint/2010/main" val="357184674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9176">
              <a:defRPr/>
            </a:pPr>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66</a:t>
            </a:fld>
            <a:endParaRPr lang="en-US" dirty="0"/>
          </a:p>
        </p:txBody>
      </p:sp>
    </p:spTree>
    <p:extLst>
      <p:ext uri="{BB962C8B-B14F-4D97-AF65-F5344CB8AC3E}">
        <p14:creationId xmlns:p14="http://schemas.microsoft.com/office/powerpoint/2010/main" val="269032632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Secure.  Do not post</a:t>
            </a:r>
            <a:r>
              <a:rPr lang="en-US" baseline="0" dirty="0"/>
              <a:t>. </a:t>
            </a:r>
          </a:p>
          <a:p>
            <a:r>
              <a:rPr lang="en-US" baseline="0" dirty="0"/>
              <a:t>Teachers cannot view the Proctor PIN</a:t>
            </a:r>
            <a:endParaRPr lang="en-US" dirty="0"/>
          </a:p>
        </p:txBody>
      </p:sp>
      <p:sp>
        <p:nvSpPr>
          <p:cNvPr id="4" name="Slide Number Placeholder 3"/>
          <p:cNvSpPr>
            <a:spLocks noGrp="1"/>
          </p:cNvSpPr>
          <p:nvPr>
            <p:ph type="sldNum" sz="quarter" idx="10"/>
          </p:nvPr>
        </p:nvSpPr>
        <p:spPr/>
        <p:txBody>
          <a:bodyPr/>
          <a:lstStyle/>
          <a:p>
            <a:fld id="{C166FA1A-AD96-4BE9-BE53-21408D8A917B}" type="slidenum">
              <a:rPr lang="en-US" smtClean="0"/>
              <a:t>67</a:t>
            </a:fld>
            <a:endParaRPr lang="en-US" dirty="0"/>
          </a:p>
        </p:txBody>
      </p:sp>
    </p:spTree>
    <p:extLst>
      <p:ext uri="{BB962C8B-B14F-4D97-AF65-F5344CB8AC3E}">
        <p14:creationId xmlns:p14="http://schemas.microsoft.com/office/powerpoint/2010/main" val="287443850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68</a:t>
            </a:fld>
            <a:endParaRPr lang="en-US" dirty="0"/>
          </a:p>
        </p:txBody>
      </p:sp>
    </p:spTree>
    <p:extLst>
      <p:ext uri="{BB962C8B-B14F-4D97-AF65-F5344CB8AC3E}">
        <p14:creationId xmlns:p14="http://schemas.microsoft.com/office/powerpoint/2010/main" val="87545350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69</a:t>
            </a:fld>
            <a:endParaRPr lang="en-US" dirty="0"/>
          </a:p>
        </p:txBody>
      </p:sp>
    </p:spTree>
    <p:extLst>
      <p:ext uri="{BB962C8B-B14F-4D97-AF65-F5344CB8AC3E}">
        <p14:creationId xmlns:p14="http://schemas.microsoft.com/office/powerpoint/2010/main" val="75543389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97E252-9F2E-4981-8F01-582D20A159ED}" type="slidenum">
              <a:rPr lang="en-US" smtClean="0">
                <a:solidFill>
                  <a:prstClr val="black"/>
                </a:solidFill>
              </a:rPr>
              <a:pPr/>
              <a:t>70</a:t>
            </a:fld>
            <a:endParaRPr lang="en-US" dirty="0">
              <a:solidFill>
                <a:prstClr val="black"/>
              </a:solidFill>
            </a:endParaRPr>
          </a:p>
        </p:txBody>
      </p:sp>
    </p:spTree>
    <p:extLst>
      <p:ext uri="{BB962C8B-B14F-4D97-AF65-F5344CB8AC3E}">
        <p14:creationId xmlns:p14="http://schemas.microsoft.com/office/powerpoint/2010/main" val="57772796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1597E252-9F2E-4981-8F01-582D20A159ED}" type="slidenum">
              <a:rPr lang="en-US" smtClean="0">
                <a:solidFill>
                  <a:prstClr val="black"/>
                </a:solidFill>
              </a:rPr>
              <a:pPr/>
              <a:t>71</a:t>
            </a:fld>
            <a:endParaRPr lang="en-US" dirty="0">
              <a:solidFill>
                <a:prstClr val="black"/>
              </a:solidFill>
            </a:endParaRPr>
          </a:p>
        </p:txBody>
      </p:sp>
    </p:spTree>
    <p:extLst>
      <p:ext uri="{BB962C8B-B14F-4D97-AF65-F5344CB8AC3E}">
        <p14:creationId xmlns:p14="http://schemas.microsoft.com/office/powerpoint/2010/main" val="227504508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1597E252-9F2E-4981-8F01-582D20A159ED}" type="slidenum">
              <a:rPr lang="en-US" smtClean="0">
                <a:solidFill>
                  <a:prstClr val="black"/>
                </a:solidFill>
              </a:rPr>
              <a:pPr/>
              <a:t>72</a:t>
            </a:fld>
            <a:endParaRPr lang="en-US" dirty="0">
              <a:solidFill>
                <a:prstClr val="black"/>
              </a:solidFill>
            </a:endParaRPr>
          </a:p>
        </p:txBody>
      </p:sp>
    </p:spTree>
    <p:extLst>
      <p:ext uri="{BB962C8B-B14F-4D97-AF65-F5344CB8AC3E}">
        <p14:creationId xmlns:p14="http://schemas.microsoft.com/office/powerpoint/2010/main" val="19059054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9</a:t>
            </a:fld>
            <a:endParaRPr lang="en-US" dirty="0"/>
          </a:p>
        </p:txBody>
      </p:sp>
    </p:spTree>
    <p:extLst>
      <p:ext uri="{BB962C8B-B14F-4D97-AF65-F5344CB8AC3E}">
        <p14:creationId xmlns:p14="http://schemas.microsoft.com/office/powerpoint/2010/main" val="33354333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597E252-9F2E-4981-8F01-582D20A159ED}" type="slidenum">
              <a:rPr lang="en-US" smtClean="0">
                <a:solidFill>
                  <a:prstClr val="black"/>
                </a:solidFill>
              </a:rPr>
              <a:pPr/>
              <a:t>73</a:t>
            </a:fld>
            <a:endParaRPr lang="en-US" dirty="0">
              <a:solidFill>
                <a:prstClr val="black"/>
              </a:solidFill>
            </a:endParaRPr>
          </a:p>
        </p:txBody>
      </p:sp>
    </p:spTree>
    <p:extLst>
      <p:ext uri="{BB962C8B-B14F-4D97-AF65-F5344CB8AC3E}">
        <p14:creationId xmlns:p14="http://schemas.microsoft.com/office/powerpoint/2010/main" val="27972232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User</a:t>
            </a:r>
            <a:r>
              <a:rPr lang="en-US" baseline="0" dirty="0"/>
              <a:t> may be set up to have multiple roles in Admin.  As a reminder, higher level roles (DTCs, DLUs) can see everything a STC or PRN can see.  Add multiple roles only if there is a need to access specific features of Admin.</a:t>
            </a:r>
          </a:p>
          <a:p>
            <a:r>
              <a:rPr lang="en-US" baseline="0" dirty="0"/>
              <a:t>The best example is when a PRN or STC is also responsible for a specific class of students for testing.  If that PRN needs to view his students in a class, he could be set up as a Teacher.  </a:t>
            </a:r>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74</a:t>
            </a:fld>
            <a:endParaRPr lang="en-US" dirty="0"/>
          </a:p>
        </p:txBody>
      </p:sp>
    </p:spTree>
    <p:extLst>
      <p:ext uri="{BB962C8B-B14F-4D97-AF65-F5344CB8AC3E}">
        <p14:creationId xmlns:p14="http://schemas.microsoft.com/office/powerpoint/2010/main" val="193466760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75</a:t>
            </a:fld>
            <a:endParaRPr lang="en-US" dirty="0"/>
          </a:p>
        </p:txBody>
      </p:sp>
    </p:spTree>
    <p:extLst>
      <p:ext uri="{BB962C8B-B14F-4D97-AF65-F5344CB8AC3E}">
        <p14:creationId xmlns:p14="http://schemas.microsoft.com/office/powerpoint/2010/main" val="44757609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76</a:t>
            </a:fld>
            <a:endParaRPr lang="en-US" dirty="0"/>
          </a:p>
        </p:txBody>
      </p:sp>
    </p:spTree>
    <p:extLst>
      <p:ext uri="{BB962C8B-B14F-4D97-AF65-F5344CB8AC3E}">
        <p14:creationId xmlns:p14="http://schemas.microsoft.com/office/powerpoint/2010/main" val="196670953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77</a:t>
            </a:fld>
            <a:endParaRPr lang="en-US" dirty="0"/>
          </a:p>
        </p:txBody>
      </p:sp>
    </p:spTree>
    <p:extLst>
      <p:ext uri="{BB962C8B-B14F-4D97-AF65-F5344CB8AC3E}">
        <p14:creationId xmlns:p14="http://schemas.microsoft.com/office/powerpoint/2010/main" val="383644097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78</a:t>
            </a:fld>
            <a:endParaRPr lang="en-US" dirty="0"/>
          </a:p>
        </p:txBody>
      </p:sp>
    </p:spTree>
    <p:extLst>
      <p:ext uri="{BB962C8B-B14F-4D97-AF65-F5344CB8AC3E}">
        <p14:creationId xmlns:p14="http://schemas.microsoft.com/office/powerpoint/2010/main" val="123276820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79</a:t>
            </a:fld>
            <a:endParaRPr lang="en-US" dirty="0"/>
          </a:p>
        </p:txBody>
      </p:sp>
    </p:spTree>
    <p:extLst>
      <p:ext uri="{BB962C8B-B14F-4D97-AF65-F5344CB8AC3E}">
        <p14:creationId xmlns:p14="http://schemas.microsoft.com/office/powerpoint/2010/main" val="345029973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 administration system allows you to filter the school you are working on as well as the content area you are working on within that school. This is useful for situations where you have students organized differently based on the test content. i.e. you have a different teacher administering the test for math than you do for ELA. to set a school or content, click change and then make your selection in the popup that opens. </a:t>
            </a:r>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80</a:t>
            </a:fld>
            <a:endParaRPr lang="en-US" dirty="0"/>
          </a:p>
        </p:txBody>
      </p:sp>
    </p:spTree>
    <p:extLst>
      <p:ext uri="{BB962C8B-B14F-4D97-AF65-F5344CB8AC3E}">
        <p14:creationId xmlns:p14="http://schemas.microsoft.com/office/powerpoint/2010/main" val="79729728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Admin will remember the last Test Window.  Questar will default to the current Test Window (Operational or SAFT) but if the user changes it, the next time he logs in, it will remember where he was. </a:t>
            </a:r>
          </a:p>
          <a:p>
            <a:r>
              <a:rPr lang="en-US" baseline="0" dirty="0"/>
              <a:t>This ability uses cookies.  Therefore the user must be on same device and cache has not been cleared. </a:t>
            </a:r>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81</a:t>
            </a:fld>
            <a:endParaRPr lang="en-US" dirty="0"/>
          </a:p>
        </p:txBody>
      </p:sp>
    </p:spTree>
    <p:extLst>
      <p:ext uri="{BB962C8B-B14F-4D97-AF65-F5344CB8AC3E}">
        <p14:creationId xmlns:p14="http://schemas.microsoft.com/office/powerpoint/2010/main" val="140887335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82</a:t>
            </a:fld>
            <a:endParaRPr lang="en-US" dirty="0"/>
          </a:p>
        </p:txBody>
      </p:sp>
    </p:spTree>
    <p:extLst>
      <p:ext uri="{BB962C8B-B14F-4D97-AF65-F5344CB8AC3E}">
        <p14:creationId xmlns:p14="http://schemas.microsoft.com/office/powerpoint/2010/main" val="16814262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AWS:  cloud-based solution for our datacenter.  This allows Questar to quickly increase capacity if needed.  </a:t>
            </a:r>
          </a:p>
        </p:txBody>
      </p:sp>
      <p:sp>
        <p:nvSpPr>
          <p:cNvPr id="4" name="Slide Number Placeholder 3"/>
          <p:cNvSpPr>
            <a:spLocks noGrp="1"/>
          </p:cNvSpPr>
          <p:nvPr>
            <p:ph type="sldNum" sz="quarter" idx="5"/>
          </p:nvPr>
        </p:nvSpPr>
        <p:spPr/>
        <p:txBody>
          <a:bodyPr/>
          <a:lstStyle/>
          <a:p>
            <a:pPr>
              <a:defRPr/>
            </a:pPr>
            <a:fld id="{24C82F36-955F-4345-8FF7-C4E8053BCEDA}" type="slidenum">
              <a:rPr lang="en-US" smtClean="0"/>
              <a:pPr>
                <a:defRPr/>
              </a:pPr>
              <a:t>10</a:t>
            </a:fld>
            <a:endParaRPr lang="en-US" dirty="0"/>
          </a:p>
        </p:txBody>
      </p:sp>
    </p:spTree>
    <p:extLst>
      <p:ext uri="{BB962C8B-B14F-4D97-AF65-F5344CB8AC3E}">
        <p14:creationId xmlns:p14="http://schemas.microsoft.com/office/powerpoint/2010/main" val="206178862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From the accounts page a user is able to view other users within their district or school depending on their own role. This is also where a user can reset a password or activate a user. </a:t>
            </a:r>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83</a:t>
            </a:fld>
            <a:endParaRPr lang="en-US" dirty="0"/>
          </a:p>
        </p:txBody>
      </p:sp>
    </p:spTree>
    <p:extLst>
      <p:ext uri="{BB962C8B-B14F-4D97-AF65-F5344CB8AC3E}">
        <p14:creationId xmlns:p14="http://schemas.microsoft.com/office/powerpoint/2010/main" val="318982850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9176">
              <a:defRPr/>
            </a:pPr>
            <a:endParaRPr lang="en-US" i="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84</a:t>
            </a:fld>
            <a:endParaRPr lang="en-US" dirty="0"/>
          </a:p>
        </p:txBody>
      </p:sp>
    </p:spTree>
    <p:extLst>
      <p:ext uri="{BB962C8B-B14F-4D97-AF65-F5344CB8AC3E}">
        <p14:creationId xmlns:p14="http://schemas.microsoft.com/office/powerpoint/2010/main" val="31849639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 differences between resetting a password and Activating an account.  When you click “Activate” a user will receive the Welcome to Nextera email.  Resetting a password will only send guidelines to reset a password. </a:t>
            </a:r>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85</a:t>
            </a:fld>
            <a:endParaRPr lang="en-US" dirty="0"/>
          </a:p>
        </p:txBody>
      </p:sp>
    </p:spTree>
    <p:extLst>
      <p:ext uri="{BB962C8B-B14F-4D97-AF65-F5344CB8AC3E}">
        <p14:creationId xmlns:p14="http://schemas.microsoft.com/office/powerpoint/2010/main" val="377027937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a:t>
            </a:r>
            <a:r>
              <a:rPr lang="en-US" baseline="0" dirty="0"/>
              <a:t> got here by clicking “View.”  </a:t>
            </a:r>
          </a:p>
          <a:p>
            <a:r>
              <a:rPr lang="en-US" baseline="0" dirty="0"/>
              <a:t>I can review the account information.  If something needs to be changed, click Edit.  </a:t>
            </a:r>
            <a:endParaRPr lang="en-US" dirty="0"/>
          </a:p>
          <a:p>
            <a:r>
              <a:rPr lang="en-US" dirty="0"/>
              <a:t>We would click “Back to accounts list” to return to the</a:t>
            </a:r>
            <a:r>
              <a:rPr lang="en-US" baseline="0" dirty="0"/>
              <a:t> previous page.</a:t>
            </a:r>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86</a:t>
            </a:fld>
            <a:endParaRPr lang="en-US" dirty="0"/>
          </a:p>
        </p:txBody>
      </p:sp>
    </p:spTree>
    <p:extLst>
      <p:ext uri="{BB962C8B-B14F-4D97-AF65-F5344CB8AC3E}">
        <p14:creationId xmlns:p14="http://schemas.microsoft.com/office/powerpoint/2010/main" val="347427992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The Edit Account page displays.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You can edit the user’s First Name, Last Name, and Email Address. </a:t>
            </a:r>
          </a:p>
          <a:p>
            <a:pPr defTabSz="917345">
              <a:defRPr/>
            </a:pPr>
            <a:endParaRPr lang="en-US" i="1" dirty="0">
              <a:latin typeface="Arial" panose="020B0604020202020204" pitchFamily="34" charset="0"/>
              <a:cs typeface="Arial" panose="020B0604020202020204" pitchFamily="34" charset="0"/>
            </a:endParaRPr>
          </a:p>
          <a:p>
            <a:pPr defTabSz="917345">
              <a:defRPr/>
            </a:pPr>
            <a:r>
              <a:rPr lang="en-US" dirty="0">
                <a:latin typeface="Arial" panose="020B0604020202020204" pitchFamily="34" charset="0"/>
                <a:cs typeface="Arial" panose="020B0604020202020204" pitchFamily="34" charset="0"/>
              </a:rPr>
              <a:t>You can also change the user’s Status from active to inactive, or vice versa</a:t>
            </a:r>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87</a:t>
            </a:fld>
            <a:endParaRPr lang="en-US" dirty="0"/>
          </a:p>
        </p:txBody>
      </p:sp>
    </p:spTree>
    <p:extLst>
      <p:ext uri="{BB962C8B-B14F-4D97-AF65-F5344CB8AC3E}">
        <p14:creationId xmlns:p14="http://schemas.microsoft.com/office/powerpoint/2010/main" val="165010784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7345">
              <a:defRPr/>
            </a:pPr>
            <a:r>
              <a:rPr lang="en-US" dirty="0">
                <a:latin typeface="Arial" panose="020B0604020202020204" pitchFamily="34" charset="0"/>
                <a:cs typeface="Arial" panose="020B0604020202020204" pitchFamily="34" charset="0"/>
              </a:rPr>
              <a:t>To add a Role, you select a role from the drop down menu and click Add Role. </a:t>
            </a:r>
          </a:p>
          <a:p>
            <a:pPr defTabSz="917345">
              <a:defRPr/>
            </a:pPr>
            <a:endParaRPr lang="en-US" dirty="0">
              <a:latin typeface="Arial" panose="020B0604020202020204" pitchFamily="34" charset="0"/>
              <a:cs typeface="Arial" panose="020B0604020202020204" pitchFamily="34" charset="0"/>
            </a:endParaRPr>
          </a:p>
          <a:p>
            <a:pPr defTabSz="917345">
              <a:defRPr/>
            </a:pPr>
            <a:r>
              <a:rPr lang="en-US" dirty="0">
                <a:latin typeface="Arial" panose="020B0604020202020204" pitchFamily="34" charset="0"/>
                <a:cs typeface="Arial" panose="020B0604020202020204" pitchFamily="34" charset="0"/>
              </a:rPr>
              <a:t>To remove a Role, select Clear next to the role needing removal.</a:t>
            </a:r>
            <a:endParaRPr lang="en-US" dirty="0">
              <a:solidFill>
                <a:srgbClr val="FF0000"/>
              </a:solidFill>
              <a:latin typeface="Arial" panose="020B0604020202020204" pitchFamily="34" charset="0"/>
              <a:cs typeface="Arial" panose="020B0604020202020204" pitchFamily="34" charset="0"/>
            </a:endParaRPr>
          </a:p>
          <a:p>
            <a:pPr defTabSz="917345">
              <a:defRPr/>
            </a:pPr>
            <a:endParaRPr lang="en-US" dirty="0">
              <a:latin typeface="Arial" panose="020B0604020202020204" pitchFamily="34" charset="0"/>
              <a:cs typeface="Arial" panose="020B0604020202020204" pitchFamily="34" charset="0"/>
            </a:endParaRPr>
          </a:p>
          <a:p>
            <a:pPr defTabSz="917345">
              <a:defRPr/>
            </a:pPr>
            <a:r>
              <a:rPr lang="en-US" dirty="0">
                <a:latin typeface="Arial" panose="020B0604020202020204" pitchFamily="34" charset="0"/>
                <a:cs typeface="Arial" panose="020B0604020202020204" pitchFamily="34" charset="0"/>
              </a:rPr>
              <a:t>To remove all Roles, select Clear All. </a:t>
            </a:r>
          </a:p>
          <a:p>
            <a:pPr defTabSz="917345">
              <a:defRPr/>
            </a:pPr>
            <a:endParaRPr lang="en-US" dirty="0">
              <a:latin typeface="Arial" panose="020B0604020202020204" pitchFamily="34" charset="0"/>
              <a:cs typeface="Arial" panose="020B0604020202020204" pitchFamily="34" charset="0"/>
            </a:endParaRPr>
          </a:p>
          <a:p>
            <a:pPr defTabSz="917345">
              <a:defRPr/>
            </a:pPr>
            <a:r>
              <a:rPr lang="en-US" dirty="0">
                <a:latin typeface="Arial" panose="020B0604020202020204" pitchFamily="34" charset="0"/>
                <a:cs typeface="Arial" panose="020B0604020202020204" pitchFamily="34" charset="0"/>
              </a:rPr>
              <a:t>Once all edits are made, select Save. </a:t>
            </a:r>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88</a:t>
            </a:fld>
            <a:endParaRPr lang="en-US" dirty="0"/>
          </a:p>
        </p:txBody>
      </p:sp>
    </p:spTree>
    <p:extLst>
      <p:ext uri="{BB962C8B-B14F-4D97-AF65-F5344CB8AC3E}">
        <p14:creationId xmlns:p14="http://schemas.microsoft.com/office/powerpoint/2010/main" val="339700790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9176">
              <a:defRPr/>
            </a:pPr>
            <a:r>
              <a:rPr lang="en-US" dirty="0">
                <a:latin typeface="Arial" panose="020B0604020202020204" pitchFamily="34" charset="0"/>
                <a:cs typeface="Arial" panose="020B0604020202020204" pitchFamily="34" charset="0"/>
              </a:rPr>
              <a:t>Add a new user by selecting New Account. Nextera</a:t>
            </a:r>
            <a:r>
              <a:rPr lang="en-US" baseline="30000" dirty="0">
                <a:latin typeface="Arial" panose="020B0604020202020204" pitchFamily="34" charset="0"/>
                <a:cs typeface="Arial" panose="020B0604020202020204" pitchFamily="34" charset="0"/>
              </a:rPr>
              <a:t>®</a:t>
            </a:r>
            <a:r>
              <a:rPr lang="en-US" dirty="0">
                <a:latin typeface="Arial" panose="020B0604020202020204" pitchFamily="34" charset="0"/>
                <a:cs typeface="Arial" panose="020B0604020202020204" pitchFamily="34" charset="0"/>
              </a:rPr>
              <a:t> offers a lot of flexibility around user roles. A single user can be assigned multiple roles. </a:t>
            </a:r>
          </a:p>
          <a:p>
            <a:pPr defTabSz="959176">
              <a:defRPr/>
            </a:pPr>
            <a:endParaRPr lang="en-US" i="1" dirty="0">
              <a:latin typeface="Arial" panose="020B0604020202020204" pitchFamily="34" charset="0"/>
              <a:cs typeface="Arial" panose="020B0604020202020204" pitchFamily="34" charset="0"/>
            </a:endParaRPr>
          </a:p>
          <a:p>
            <a:pPr defTabSz="924549">
              <a:defRPr/>
            </a:pPr>
            <a:r>
              <a:rPr lang="en-US" dirty="0">
                <a:latin typeface="Arial" panose="020B0604020202020204" pitchFamily="34" charset="0"/>
                <a:cs typeface="Arial" panose="020B0604020202020204" pitchFamily="34" charset="0"/>
              </a:rPr>
              <a:t>This is where Merging Accounts comes into play. Rather than having a different User ID and Password for each role, you can merge the accounts, so the user has access to all of the roles with a single sign on. </a:t>
            </a:r>
            <a:endParaRPr lang="en-US" b="1" i="1" dirty="0"/>
          </a:p>
          <a:p>
            <a:pPr marL="165794" indent="-165794">
              <a:buFont typeface="Arial" panose="020B0604020202020204" pitchFamily="34" charset="0"/>
              <a:buChar char="•"/>
            </a:pPr>
            <a:r>
              <a:rPr lang="en-US" dirty="0"/>
              <a:t>A district level user can merge accounts for anyone in their district or school.</a:t>
            </a:r>
          </a:p>
          <a:p>
            <a:pPr marL="165794" indent="-165794">
              <a:buFont typeface="Arial" panose="020B0604020202020204" pitchFamily="34" charset="0"/>
              <a:buChar char="•"/>
            </a:pPr>
            <a:r>
              <a:rPr lang="en-US" dirty="0"/>
              <a:t>A school level user can merge accounts for anyone in their school.</a:t>
            </a:r>
          </a:p>
          <a:p>
            <a:pPr marL="165794" indent="-165794">
              <a:buFont typeface="Arial" panose="020B0604020202020204" pitchFamily="34" charset="0"/>
              <a:buChar char="•"/>
            </a:pPr>
            <a:r>
              <a:rPr lang="en-US" dirty="0"/>
              <a:t>A teacher can only merge their own accounts.</a:t>
            </a:r>
            <a:endParaRPr lang="en-US" i="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89</a:t>
            </a:fld>
            <a:endParaRPr lang="en-US" dirty="0"/>
          </a:p>
        </p:txBody>
      </p:sp>
    </p:spTree>
    <p:extLst>
      <p:ext uri="{BB962C8B-B14F-4D97-AF65-F5344CB8AC3E}">
        <p14:creationId xmlns:p14="http://schemas.microsoft.com/office/powerpoint/2010/main" val="386444762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90</a:t>
            </a:fld>
            <a:endParaRPr lang="en-US" dirty="0"/>
          </a:p>
        </p:txBody>
      </p:sp>
    </p:spTree>
    <p:extLst>
      <p:ext uri="{BB962C8B-B14F-4D97-AF65-F5344CB8AC3E}">
        <p14:creationId xmlns:p14="http://schemas.microsoft.com/office/powerpoint/2010/main" val="35008328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91</a:t>
            </a:fld>
            <a:endParaRPr lang="en-US" dirty="0"/>
          </a:p>
        </p:txBody>
      </p:sp>
    </p:spTree>
    <p:extLst>
      <p:ext uri="{BB962C8B-B14F-4D97-AF65-F5344CB8AC3E}">
        <p14:creationId xmlns:p14="http://schemas.microsoft.com/office/powerpoint/2010/main" val="91137413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166FA1A-AD96-4BE9-BE53-21408D8A917B}" type="slidenum">
              <a:rPr lang="en-US" smtClean="0"/>
              <a:t>92</a:t>
            </a:fld>
            <a:endParaRPr lang="en-US" dirty="0"/>
          </a:p>
        </p:txBody>
      </p:sp>
    </p:spTree>
    <p:extLst>
      <p:ext uri="{BB962C8B-B14F-4D97-AF65-F5344CB8AC3E}">
        <p14:creationId xmlns:p14="http://schemas.microsoft.com/office/powerpoint/2010/main" val="35431367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12</a:t>
            </a:fld>
            <a:endParaRPr lang="en-US" dirty="0"/>
          </a:p>
        </p:txBody>
      </p:sp>
    </p:spTree>
    <p:extLst>
      <p:ext uri="{BB962C8B-B14F-4D97-AF65-F5344CB8AC3E}">
        <p14:creationId xmlns:p14="http://schemas.microsoft.com/office/powerpoint/2010/main" val="2405686644"/>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7345">
              <a:defRPr/>
            </a:pPr>
            <a:r>
              <a:rPr lang="en-US" dirty="0">
                <a:latin typeface="Arial" panose="020B0604020202020204" pitchFamily="34" charset="0"/>
                <a:cs typeface="Arial" panose="020B0604020202020204" pitchFamily="34" charset="0"/>
              </a:rPr>
              <a:t>Let’s now look at the Classes tab. Based on the user’s role, the Classes tab allows users to view, make changes, and create classes in the Nextera</a:t>
            </a:r>
            <a:r>
              <a:rPr lang="en-US" baseline="30000" dirty="0">
                <a:latin typeface="Arial" panose="020B0604020202020204" pitchFamily="34" charset="0"/>
                <a:cs typeface="Arial" panose="020B0604020202020204" pitchFamily="34" charset="0"/>
              </a:rPr>
              <a:t>®</a:t>
            </a:r>
            <a:r>
              <a:rPr lang="en-US" dirty="0">
                <a:latin typeface="Arial" panose="020B0604020202020204" pitchFamily="34" charset="0"/>
                <a:cs typeface="Arial" panose="020B0604020202020204" pitchFamily="34" charset="0"/>
              </a:rPr>
              <a:t> Admin. Teachers are only able to view the details for their own classes. </a:t>
            </a:r>
            <a:endParaRPr lang="en-US" i="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C166FA1A-AD96-4BE9-BE53-21408D8A917B}" type="slidenum">
              <a:rPr lang="en-US" smtClean="0"/>
              <a:t>93</a:t>
            </a:fld>
            <a:endParaRPr lang="en-US" dirty="0"/>
          </a:p>
        </p:txBody>
      </p:sp>
    </p:spTree>
    <p:extLst>
      <p:ext uri="{BB962C8B-B14F-4D97-AF65-F5344CB8AC3E}">
        <p14:creationId xmlns:p14="http://schemas.microsoft.com/office/powerpoint/2010/main" val="358687473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latin typeface="Arial" panose="020B0604020202020204" pitchFamily="34" charset="0"/>
                <a:cs typeface="Arial" panose="020B0604020202020204" pitchFamily="34" charset="0"/>
              </a:rPr>
              <a:t>The Classes page displays. For training purposes, we have only two classes listed; however, you will have many more classes listed on this screen. Like the other screens we’ve seen, you can drill down to the class you are looking by using the Search field and Sort functionality.  </a:t>
            </a:r>
          </a:p>
          <a:p>
            <a:pPr defTabSz="959176">
              <a:defRPr/>
            </a:pPr>
            <a:endParaRPr lang="en-US" dirty="0">
              <a:latin typeface="Arial" panose="020B0604020202020204" pitchFamily="34" charset="0"/>
              <a:cs typeface="Arial" panose="020B0604020202020204" pitchFamily="34" charset="0"/>
            </a:endParaRPr>
          </a:p>
          <a:p>
            <a:pPr lvl="0"/>
            <a:r>
              <a:rPr lang="en-US" dirty="0">
                <a:latin typeface="Arial" panose="020B0604020202020204" pitchFamily="34" charset="0"/>
                <a:cs typeface="Arial" panose="020B0604020202020204" pitchFamily="34" charset="0"/>
              </a:rPr>
              <a:t>To view the details for a class, select View. </a:t>
            </a:r>
          </a:p>
          <a:p>
            <a:pPr lvl="0"/>
            <a:endParaRPr lang="en-US" dirty="0">
              <a:latin typeface="Arial" panose="020B0604020202020204" pitchFamily="34" charset="0"/>
              <a:cs typeface="Arial" panose="020B0604020202020204" pitchFamily="34" charset="0"/>
            </a:endParaRPr>
          </a:p>
          <a:p>
            <a:pPr lvl="0"/>
            <a:r>
              <a:rPr lang="en-US" dirty="0">
                <a:latin typeface="Arial" panose="020B0604020202020204" pitchFamily="34" charset="0"/>
                <a:cs typeface="Arial" panose="020B0604020202020204" pitchFamily="34" charset="0"/>
              </a:rPr>
              <a:t>There is also a feature</a:t>
            </a:r>
            <a:r>
              <a:rPr lang="en-US" baseline="0" dirty="0">
                <a:latin typeface="Arial" panose="020B0604020202020204" pitchFamily="34" charset="0"/>
                <a:cs typeface="Arial" panose="020B0604020202020204" pitchFamily="34" charset="0"/>
              </a:rPr>
              <a:t> now to delete a class.  You will only see the Delete function next to empty classes.</a:t>
            </a: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94</a:t>
            </a:fld>
            <a:endParaRPr lang="en-US" dirty="0"/>
          </a:p>
        </p:txBody>
      </p:sp>
    </p:spTree>
    <p:extLst>
      <p:ext uri="{BB962C8B-B14F-4D97-AF65-F5344CB8AC3E}">
        <p14:creationId xmlns:p14="http://schemas.microsoft.com/office/powerpoint/2010/main" val="203199148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latin typeface="Arial" panose="020B0604020202020204" pitchFamily="34" charset="0"/>
                <a:cs typeface="Arial" panose="020B0604020202020204" pitchFamily="34" charset="0"/>
              </a:rPr>
              <a:t>The Class Details page displays. This screen includes the Students’ Names and Student IDs. </a:t>
            </a:r>
          </a:p>
          <a:p>
            <a:pPr lvl="0"/>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There is an option here to download the student detail into an excel spreadsheet.  </a:t>
            </a:r>
          </a:p>
          <a:p>
            <a:pPr lvl="0"/>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To edit a Class, select Edit. </a:t>
            </a:r>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95</a:t>
            </a:fld>
            <a:endParaRPr lang="en-US" dirty="0"/>
          </a:p>
        </p:txBody>
      </p:sp>
    </p:spTree>
    <p:extLst>
      <p:ext uri="{BB962C8B-B14F-4D97-AF65-F5344CB8AC3E}">
        <p14:creationId xmlns:p14="http://schemas.microsoft.com/office/powerpoint/2010/main" val="338349616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Class</a:t>
            </a:r>
            <a:r>
              <a:rPr lang="en-US" baseline="0" dirty="0"/>
              <a:t> export saves a .csv that includes student information and any accommodations that have been assigned for those students in the class.  This tool is useful to verify all accommodations are coded correctly in Admin PRIOR to testing.</a:t>
            </a:r>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96</a:t>
            </a:fld>
            <a:endParaRPr lang="en-US" dirty="0"/>
          </a:p>
        </p:txBody>
      </p:sp>
    </p:spTree>
    <p:extLst>
      <p:ext uri="{BB962C8B-B14F-4D97-AF65-F5344CB8AC3E}">
        <p14:creationId xmlns:p14="http://schemas.microsoft.com/office/powerpoint/2010/main" val="182111136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latin typeface="Arial" panose="020B0604020202020204" pitchFamily="34" charset="0"/>
                <a:cs typeface="Arial" panose="020B0604020202020204" pitchFamily="34" charset="0"/>
              </a:rPr>
              <a:t>The Edit Class Details page displays. </a:t>
            </a:r>
          </a:p>
          <a:p>
            <a:pPr lvl="0"/>
            <a:endParaRPr lang="en-US" dirty="0">
              <a:latin typeface="Arial" panose="020B0604020202020204" pitchFamily="34" charset="0"/>
              <a:cs typeface="Arial" panose="020B0604020202020204" pitchFamily="34" charset="0"/>
            </a:endParaRPr>
          </a:p>
          <a:p>
            <a:pPr lvl="0"/>
            <a:r>
              <a:rPr lang="en-US" dirty="0">
                <a:latin typeface="Arial" panose="020B0604020202020204" pitchFamily="34" charset="0"/>
                <a:cs typeface="Arial" panose="020B0604020202020204" pitchFamily="34" charset="0"/>
              </a:rPr>
              <a:t>From here you can change the Teacher and Class Name, and add, change, or remove a Proctor. </a:t>
            </a:r>
          </a:p>
          <a:p>
            <a:pPr lvl="0"/>
            <a:endParaRPr lang="en-US" dirty="0">
              <a:latin typeface="Arial" panose="020B0604020202020204" pitchFamily="34" charset="0"/>
              <a:cs typeface="Arial" panose="020B0604020202020204" pitchFamily="34" charset="0"/>
            </a:endParaRPr>
          </a:p>
          <a:p>
            <a:pPr lvl="0"/>
            <a:r>
              <a:rPr lang="en-US" dirty="0">
                <a:latin typeface="Arial" panose="020B0604020202020204" pitchFamily="34" charset="0"/>
                <a:cs typeface="Arial" panose="020B0604020202020204" pitchFamily="34" charset="0"/>
              </a:rPr>
              <a:t>At the bottom of the screen, you can move students into and out of the class. </a:t>
            </a:r>
          </a:p>
          <a:p>
            <a:pPr lvl="0"/>
            <a:endParaRPr lang="en-US" dirty="0">
              <a:latin typeface="Arial" panose="020B0604020202020204" pitchFamily="34" charset="0"/>
              <a:cs typeface="Arial" panose="020B0604020202020204" pitchFamily="34" charset="0"/>
            </a:endParaRPr>
          </a:p>
          <a:p>
            <a:pPr lvl="0"/>
            <a:r>
              <a:rPr lang="en-US" dirty="0">
                <a:latin typeface="Arial" panose="020B0604020202020204" pitchFamily="34" charset="0"/>
                <a:cs typeface="Arial" panose="020B0604020202020204" pitchFamily="34" charset="0"/>
              </a:rPr>
              <a:t>If changes are made, be sure to select Save at the bottom of the screen. </a:t>
            </a:r>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97</a:t>
            </a:fld>
            <a:endParaRPr lang="en-US" dirty="0"/>
          </a:p>
        </p:txBody>
      </p:sp>
    </p:spTree>
    <p:extLst>
      <p:ext uri="{BB962C8B-B14F-4D97-AF65-F5344CB8AC3E}">
        <p14:creationId xmlns:p14="http://schemas.microsoft.com/office/powerpoint/2010/main" val="2994334925"/>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latin typeface="Arial" panose="020B0604020202020204" pitchFamily="34" charset="0"/>
                <a:cs typeface="Arial" panose="020B0604020202020204" pitchFamily="34" charset="0"/>
              </a:rPr>
              <a:t>From the Class Details screen, you can also access student details. </a:t>
            </a:r>
          </a:p>
          <a:p>
            <a:pPr lvl="0"/>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To view a student, select view. </a:t>
            </a:r>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98</a:t>
            </a:fld>
            <a:endParaRPr lang="en-US" dirty="0"/>
          </a:p>
        </p:txBody>
      </p:sp>
    </p:spTree>
    <p:extLst>
      <p:ext uri="{BB962C8B-B14F-4D97-AF65-F5344CB8AC3E}">
        <p14:creationId xmlns:p14="http://schemas.microsoft.com/office/powerpoint/2010/main" val="334028444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99</a:t>
            </a:fld>
            <a:endParaRPr lang="en-US" dirty="0"/>
          </a:p>
        </p:txBody>
      </p:sp>
    </p:spTree>
    <p:extLst>
      <p:ext uri="{BB962C8B-B14F-4D97-AF65-F5344CB8AC3E}">
        <p14:creationId xmlns:p14="http://schemas.microsoft.com/office/powerpoint/2010/main" val="227106279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Admin student tabs open:</a:t>
            </a:r>
          </a:p>
          <a:p>
            <a:r>
              <a:rPr lang="en-US" dirty="0"/>
              <a:t>ELA: 2/24</a:t>
            </a:r>
            <a:endParaRPr lang="en-US" baseline="0" dirty="0"/>
          </a:p>
          <a:p>
            <a:r>
              <a:rPr lang="en-US" baseline="0" dirty="0"/>
              <a:t>Math: 3/23</a:t>
            </a:r>
            <a:endParaRPr lang="en-US" dirty="0"/>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100</a:t>
            </a:fld>
            <a:endParaRPr lang="en-US" dirty="0"/>
          </a:p>
        </p:txBody>
      </p:sp>
    </p:spTree>
    <p:extLst>
      <p:ext uri="{BB962C8B-B14F-4D97-AF65-F5344CB8AC3E}">
        <p14:creationId xmlns:p14="http://schemas.microsoft.com/office/powerpoint/2010/main" val="1208182508"/>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9176">
              <a:defRPr/>
            </a:pPr>
            <a:r>
              <a:rPr lang="en-US" dirty="0">
                <a:latin typeface="Arial" panose="020B0604020202020204" pitchFamily="34" charset="0"/>
                <a:cs typeface="Arial" panose="020B0604020202020204" pitchFamily="34" charset="0"/>
              </a:rPr>
              <a:t>This action brings us to the View Student page in the Students Tab. </a:t>
            </a:r>
          </a:p>
          <a:p>
            <a:pPr defTabSz="959176">
              <a:defRPr/>
            </a:pPr>
            <a:endParaRPr lang="en-US" dirty="0">
              <a:latin typeface="Arial" panose="020B0604020202020204" pitchFamily="34" charset="0"/>
              <a:cs typeface="Arial" panose="020B0604020202020204" pitchFamily="34" charset="0"/>
            </a:endParaRPr>
          </a:p>
          <a:p>
            <a:pPr defTabSz="959176">
              <a:defRPr/>
            </a:pPr>
            <a:r>
              <a:rPr lang="en-US" dirty="0">
                <a:latin typeface="Arial" panose="020B0604020202020204" pitchFamily="34" charset="0"/>
                <a:cs typeface="Arial" panose="020B0604020202020204" pitchFamily="34" charset="0"/>
              </a:rPr>
              <a:t>Here you’ll find student detail including District and School of Record,</a:t>
            </a:r>
            <a:r>
              <a:rPr lang="en-US" baseline="0"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Demographic Information, and Accommodations. </a:t>
            </a:r>
          </a:p>
          <a:p>
            <a:pPr defTabSz="959176">
              <a:defRPr/>
            </a:pPr>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The accessibility and accommodations options available for all subjects are Background Color, Reverse Contrast, Answer Masking, Initial Page Zoom, and Text to Speech, Read Aloud (by human). These options apply to students with learning needs as documented in an IEP or 504 Plan. Testing Language is available for math, and includes options for Chinese, Haitian, Creole, Korean, Russian, and Spanish.</a:t>
            </a:r>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102</a:t>
            </a:fld>
            <a:endParaRPr lang="en-US" dirty="0"/>
          </a:p>
        </p:txBody>
      </p:sp>
    </p:spTree>
    <p:extLst>
      <p:ext uri="{BB962C8B-B14F-4D97-AF65-F5344CB8AC3E}">
        <p14:creationId xmlns:p14="http://schemas.microsoft.com/office/powerpoint/2010/main" val="2957319173"/>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9176">
              <a:defRPr/>
            </a:pP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4C82F36-955F-4345-8FF7-C4E8053BCEDA}" type="slidenum">
              <a:rPr lang="en-US" smtClean="0"/>
              <a:pPr>
                <a:defRPr/>
              </a:pPr>
              <a:t>103</a:t>
            </a:fld>
            <a:endParaRPr lang="en-US" dirty="0"/>
          </a:p>
        </p:txBody>
      </p:sp>
    </p:spTree>
    <p:extLst>
      <p:ext uri="{BB962C8B-B14F-4D97-AF65-F5344CB8AC3E}">
        <p14:creationId xmlns:p14="http://schemas.microsoft.com/office/powerpoint/2010/main" val="12788182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1"/>
          <p:cNvSpPr>
            <a:spLocks noGrp="1"/>
          </p:cNvSpPr>
          <p:nvPr>
            <p:ph type="title" hasCustomPrompt="1"/>
          </p:nvPr>
        </p:nvSpPr>
        <p:spPr>
          <a:xfrm>
            <a:off x="279050" y="2399967"/>
            <a:ext cx="4142344" cy="787524"/>
          </a:xfrm>
        </p:spPr>
        <p:txBody>
          <a:bodyPr tIns="0" bIns="0" anchor="b" anchorCtr="0">
            <a:normAutofit/>
          </a:bodyPr>
          <a:lstStyle>
            <a:lvl1pPr>
              <a:defRPr sz="2400" baseline="0">
                <a:solidFill>
                  <a:schemeClr val="tx1"/>
                </a:solidFill>
              </a:defRPr>
            </a:lvl1pPr>
          </a:lstStyle>
          <a:p>
            <a:r>
              <a:rPr lang="en-US" dirty="0"/>
              <a:t>Click to add your presentation </a:t>
            </a:r>
            <a:br>
              <a:rPr lang="en-US" dirty="0"/>
            </a:br>
            <a:r>
              <a:rPr lang="en-US" dirty="0"/>
              <a:t>title here</a:t>
            </a:r>
          </a:p>
        </p:txBody>
      </p:sp>
      <p:sp>
        <p:nvSpPr>
          <p:cNvPr id="5" name="Text Placeholder 4"/>
          <p:cNvSpPr>
            <a:spLocks noGrp="1"/>
          </p:cNvSpPr>
          <p:nvPr>
            <p:ph type="body" sz="quarter" idx="10" hasCustomPrompt="1"/>
          </p:nvPr>
        </p:nvSpPr>
        <p:spPr>
          <a:xfrm>
            <a:off x="279049" y="3230355"/>
            <a:ext cx="4153102" cy="430887"/>
          </a:xfrm>
        </p:spPr>
        <p:txBody>
          <a:bodyPr wrap="square" tIns="0" bIns="0">
            <a:spAutoFit/>
          </a:bodyPr>
          <a:lstStyle>
            <a:lvl1pPr marL="0" indent="0">
              <a:lnSpc>
                <a:spcPct val="100000"/>
              </a:lnSpc>
              <a:spcBef>
                <a:spcPts val="0"/>
              </a:spcBef>
              <a:buNone/>
              <a:defRPr sz="1600">
                <a:solidFill>
                  <a:schemeClr val="tx1"/>
                </a:solidFill>
                <a:latin typeface="Arial" charset="0"/>
                <a:ea typeface="Arial" charset="0"/>
                <a:cs typeface="Arial" charset="0"/>
              </a:defRPr>
            </a:lvl1pPr>
          </a:lstStyle>
          <a:p>
            <a:r>
              <a:rPr lang="en-US" sz="1400" kern="0" dirty="0"/>
              <a:t>Your</a:t>
            </a:r>
            <a:r>
              <a:rPr lang="en-US" sz="1400" kern="0" baseline="0" dirty="0"/>
              <a:t> name and title</a:t>
            </a:r>
          </a:p>
          <a:p>
            <a:r>
              <a:rPr lang="en-US" sz="1400" kern="0" baseline="0" dirty="0"/>
              <a:t>Date of presentation</a:t>
            </a:r>
          </a:p>
        </p:txBody>
      </p:sp>
    </p:spTree>
    <p:extLst>
      <p:ext uri="{BB962C8B-B14F-4D97-AF65-F5344CB8AC3E}">
        <p14:creationId xmlns:p14="http://schemas.microsoft.com/office/powerpoint/2010/main" val="6411398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3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9050" y="4314828"/>
            <a:ext cx="6660594" cy="787524"/>
          </a:xfrm>
        </p:spPr>
        <p:txBody>
          <a:bodyPr tIns="0" bIns="0" anchor="b" anchorCtr="0"/>
          <a:lstStyle>
            <a:lvl1pPr>
              <a:defRPr sz="2400" baseline="0"/>
            </a:lvl1pPr>
          </a:lstStyle>
          <a:p>
            <a:r>
              <a:rPr lang="en-US" dirty="0"/>
              <a:t>Click to add your presentation </a:t>
            </a:r>
            <a:br>
              <a:rPr lang="en-US" dirty="0"/>
            </a:br>
            <a:r>
              <a:rPr lang="en-US" dirty="0"/>
              <a:t>title here</a:t>
            </a:r>
          </a:p>
        </p:txBody>
      </p:sp>
      <p:sp>
        <p:nvSpPr>
          <p:cNvPr id="4" name="Text Placeholder 4"/>
          <p:cNvSpPr>
            <a:spLocks noGrp="1"/>
          </p:cNvSpPr>
          <p:nvPr>
            <p:ph type="body" sz="quarter" idx="10" hasCustomPrompt="1"/>
          </p:nvPr>
        </p:nvSpPr>
        <p:spPr>
          <a:xfrm>
            <a:off x="279049" y="5145216"/>
            <a:ext cx="6033616" cy="430887"/>
          </a:xfrm>
        </p:spPr>
        <p:txBody>
          <a:bodyPr wrap="square" tIns="0" bIns="0">
            <a:spAutoFit/>
          </a:bodyPr>
          <a:lstStyle>
            <a:lvl1pPr marL="0" indent="0">
              <a:lnSpc>
                <a:spcPct val="100000"/>
              </a:lnSpc>
              <a:spcBef>
                <a:spcPts val="0"/>
              </a:spcBef>
              <a:buNone/>
              <a:defRPr sz="1600">
                <a:solidFill>
                  <a:schemeClr val="bg2"/>
                </a:solidFill>
                <a:latin typeface="Arial" charset="0"/>
                <a:ea typeface="Arial" charset="0"/>
                <a:cs typeface="Arial" charset="0"/>
              </a:defRPr>
            </a:lvl1pPr>
          </a:lstStyle>
          <a:p>
            <a:r>
              <a:rPr lang="en-US" sz="1400" kern="0" dirty="0"/>
              <a:t>Your</a:t>
            </a:r>
            <a:r>
              <a:rPr lang="en-US" sz="1400" kern="0" baseline="0" dirty="0"/>
              <a:t> name and title</a:t>
            </a:r>
          </a:p>
          <a:p>
            <a:r>
              <a:rPr lang="en-US" sz="1400" kern="0" baseline="0" dirty="0"/>
              <a:t>Date of presentation</a:t>
            </a:r>
          </a:p>
        </p:txBody>
      </p:sp>
    </p:spTree>
    <p:extLst>
      <p:ext uri="{BB962C8B-B14F-4D97-AF65-F5344CB8AC3E}">
        <p14:creationId xmlns:p14="http://schemas.microsoft.com/office/powerpoint/2010/main" val="10349492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lvl1pPr>
              <a:buSzPct val="100000"/>
              <a:buFont typeface="Wingdings" pitchFamily="2" charset="2"/>
              <a:buChar char="§"/>
              <a:defRPr sz="2400">
                <a:latin typeface="Abadi" panose="020B0604020104020204" pitchFamily="34" charset="0"/>
              </a:defRPr>
            </a:lvl1pPr>
            <a:lvl2pPr>
              <a:lnSpc>
                <a:spcPct val="110000"/>
              </a:lnSpc>
              <a:spcBef>
                <a:spcPts val="600"/>
              </a:spcBef>
              <a:buFont typeface="Arial" pitchFamily="34" charset="0"/>
              <a:buChar char="–"/>
              <a:defRPr sz="2000">
                <a:latin typeface="Abadi" panose="020B0604020104020204" pitchFamily="34" charset="0"/>
              </a:defRPr>
            </a:lvl2pPr>
            <a:lvl3pPr>
              <a:defRPr sz="1800">
                <a:latin typeface="Abadi" panose="020B0604020104020204" pitchFamily="34" charset="0"/>
              </a:defRPr>
            </a:lvl3pPr>
            <a:lvl4pPr>
              <a:defRPr sz="1400">
                <a:latin typeface="Abadi" panose="020B0604020104020204" pitchFamily="34" charset="0"/>
              </a:defRPr>
            </a:lvl4pPr>
            <a:lvl5pPr>
              <a:defRPr sz="1200">
                <a:latin typeface="Abadi" panose="020B0604020104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hasCustomPrompt="1"/>
          </p:nvPr>
        </p:nvSpPr>
        <p:spPr/>
        <p:txBody>
          <a:bodyPr>
            <a:normAutofit/>
          </a:bodyPr>
          <a:lstStyle>
            <a:lvl1pPr>
              <a:defRPr>
                <a:latin typeface="Abadi" panose="020B0604020104020204" pitchFamily="34" charset="0"/>
              </a:defRPr>
            </a:lvl1pPr>
          </a:lstStyle>
          <a:p>
            <a:r>
              <a:rPr lang="en-US" dirty="0"/>
              <a:t>Click to add title</a:t>
            </a:r>
          </a:p>
        </p:txBody>
      </p:sp>
      <p:sp>
        <p:nvSpPr>
          <p:cNvPr id="4" name="Slide Number Placeholder 3"/>
          <p:cNvSpPr>
            <a:spLocks noGrp="1"/>
          </p:cNvSpPr>
          <p:nvPr>
            <p:ph type="sldNum" sz="quarter" idx="10"/>
          </p:nvPr>
        </p:nvSpPr>
        <p:spPr/>
        <p:txBody>
          <a:bodyPr/>
          <a:lstStyle/>
          <a:p>
            <a:fld id="{07984A46-4541-4911-9B71-6D99D12EC3BB}" type="slidenum">
              <a:rPr lang="en-US" smtClean="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rmAutofit/>
          </a:bodyPr>
          <a:lstStyle>
            <a:lvl1pPr>
              <a:defRPr>
                <a:latin typeface="Abadi" panose="020B0604020104020204" pitchFamily="34" charset="0"/>
              </a:defRPr>
            </a:lvl1pPr>
          </a:lstStyle>
          <a:p>
            <a:r>
              <a:rPr lang="en-US" dirty="0"/>
              <a:t>Click to add title</a:t>
            </a:r>
          </a:p>
        </p:txBody>
      </p:sp>
      <p:sp>
        <p:nvSpPr>
          <p:cNvPr id="3" name="Slide Number Placeholder 2"/>
          <p:cNvSpPr>
            <a:spLocks noGrp="1"/>
          </p:cNvSpPr>
          <p:nvPr>
            <p:ph type="sldNum" sz="quarter" idx="10"/>
          </p:nvPr>
        </p:nvSpPr>
        <p:spPr/>
        <p:txBody>
          <a:bodyPr/>
          <a:lstStyle/>
          <a:p>
            <a:fld id="{07984A46-4541-4911-9B71-6D99D12EC3BB}" type="slidenum">
              <a:rPr lang="en-US" smtClean="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rmAutofit/>
          </a:bodyPr>
          <a:lstStyle>
            <a:lvl1pPr>
              <a:defRPr>
                <a:latin typeface="Abadi" panose="020B0604020104020204" pitchFamily="34" charset="0"/>
              </a:defRPr>
            </a:lvl1pPr>
          </a:lstStyle>
          <a:p>
            <a:r>
              <a:rPr lang="en-US" dirty="0"/>
              <a:t>Click to add title</a:t>
            </a:r>
          </a:p>
        </p:txBody>
      </p:sp>
      <p:sp>
        <p:nvSpPr>
          <p:cNvPr id="3" name="Content Placeholder 2"/>
          <p:cNvSpPr>
            <a:spLocks noGrp="1"/>
          </p:cNvSpPr>
          <p:nvPr>
            <p:ph sz="half" idx="1"/>
          </p:nvPr>
        </p:nvSpPr>
        <p:spPr>
          <a:xfrm>
            <a:off x="457200" y="1295400"/>
            <a:ext cx="4038600" cy="4830763"/>
          </a:xfrm>
        </p:spPr>
        <p:txBody>
          <a:bodyPr/>
          <a:lstStyle>
            <a:lvl1pPr>
              <a:defRPr sz="2800">
                <a:latin typeface="Abadi" panose="020B0604020104020204" pitchFamily="34" charset="0"/>
              </a:defRPr>
            </a:lvl1pPr>
            <a:lvl2pPr>
              <a:defRPr sz="2400">
                <a:latin typeface="Abadi" panose="020B0604020104020204" pitchFamily="34" charset="0"/>
              </a:defRPr>
            </a:lvl2pPr>
            <a:lvl3pPr>
              <a:defRPr sz="2000">
                <a:latin typeface="Abadi" panose="020B0604020104020204" pitchFamily="34" charset="0"/>
              </a:defRPr>
            </a:lvl3pPr>
            <a:lvl4pPr>
              <a:defRPr sz="1800">
                <a:latin typeface="Abadi" panose="020B0604020104020204" pitchFamily="34" charset="0"/>
              </a:defRPr>
            </a:lvl4pPr>
            <a:lvl5pPr>
              <a:defRPr sz="1800">
                <a:latin typeface="Abadi" panose="020B0604020104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295400"/>
            <a:ext cx="4038600" cy="4830763"/>
          </a:xfrm>
        </p:spPr>
        <p:txBody>
          <a:bodyPr/>
          <a:lstStyle>
            <a:lvl1pPr>
              <a:defRPr sz="2800">
                <a:latin typeface="Abadi" panose="020B0604020104020204" pitchFamily="34" charset="0"/>
              </a:defRPr>
            </a:lvl1pPr>
            <a:lvl2pPr>
              <a:defRPr sz="2400">
                <a:latin typeface="Abadi" panose="020B0604020104020204" pitchFamily="34" charset="0"/>
              </a:defRPr>
            </a:lvl2pPr>
            <a:lvl3pPr>
              <a:defRPr sz="2000">
                <a:latin typeface="Abadi" panose="020B0604020104020204" pitchFamily="34" charset="0"/>
              </a:defRPr>
            </a:lvl3pPr>
            <a:lvl4pPr>
              <a:defRPr sz="1800">
                <a:latin typeface="Abadi" panose="020B0604020104020204" pitchFamily="34" charset="0"/>
              </a:defRPr>
            </a:lvl4pPr>
            <a:lvl5pPr>
              <a:defRPr sz="1800">
                <a:latin typeface="Abadi" panose="020B0604020104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4"/>
          <p:cNvSpPr>
            <a:spLocks noGrp="1"/>
          </p:cNvSpPr>
          <p:nvPr>
            <p:ph type="sldNum" sz="quarter" idx="10"/>
          </p:nvPr>
        </p:nvSpPr>
        <p:spPr/>
        <p:txBody>
          <a:bodyPr/>
          <a:lstStyle/>
          <a:p>
            <a:fld id="{07984A46-4541-4911-9B71-6D99D12EC3BB}" type="slidenum">
              <a:rPr lang="en-US" smtClean="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hapter Titl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792"/>
            <a:ext cx="9144000" cy="6858000"/>
          </a:xfrm>
          <a:prstGeom prst="rect">
            <a:avLst/>
          </a:prstGeom>
        </p:spPr>
      </p:pic>
      <p:sp>
        <p:nvSpPr>
          <p:cNvPr id="22" name="Title 21"/>
          <p:cNvSpPr>
            <a:spLocks noGrp="1"/>
          </p:cNvSpPr>
          <p:nvPr>
            <p:ph type="title" hasCustomPrompt="1"/>
          </p:nvPr>
        </p:nvSpPr>
        <p:spPr>
          <a:xfrm>
            <a:off x="457200" y="2773681"/>
            <a:ext cx="8229600" cy="655319"/>
          </a:xfrm>
        </p:spPr>
        <p:txBody>
          <a:bodyPr/>
          <a:lstStyle>
            <a:lvl1pPr>
              <a:defRPr sz="4800" b="0">
                <a:solidFill>
                  <a:schemeClr val="bg1"/>
                </a:solidFill>
                <a:latin typeface="Abadi" panose="020B0604020104020204" pitchFamily="34" charset="0"/>
              </a:defRPr>
            </a:lvl1pPr>
          </a:lstStyle>
          <a:p>
            <a:r>
              <a:rPr lang="en-US" dirty="0"/>
              <a:t>Click to add divider text</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noFill/>
        </p:spPr>
        <p:txBody>
          <a:bodyPr>
            <a:normAutofit/>
          </a:bodyPr>
          <a:lstStyle>
            <a:lvl1pPr>
              <a:defRPr>
                <a:latin typeface="Abadi" panose="020B0604020104020204" pitchFamily="34" charset="0"/>
              </a:defRPr>
            </a:lvl1pPr>
          </a:lstStyle>
          <a:p>
            <a:r>
              <a:rPr lang="en-US" dirty="0"/>
              <a:t>Click to add title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atin typeface="Abadi" panose="020B0604020104020204" pitchFamily="34" charset="0"/>
              </a:defRPr>
            </a:lvl1pPr>
            <a:lvl2pPr>
              <a:defRPr sz="2000">
                <a:latin typeface="Abadi" panose="020B0604020104020204" pitchFamily="34" charset="0"/>
              </a:defRPr>
            </a:lvl2pPr>
            <a:lvl3pPr>
              <a:defRPr sz="1800">
                <a:latin typeface="Abadi" panose="020B0604020104020204" pitchFamily="34" charset="0"/>
              </a:defRPr>
            </a:lvl3pPr>
            <a:lvl4pPr>
              <a:defRPr sz="1600">
                <a:latin typeface="Abadi" panose="020B0604020104020204" pitchFamily="34" charset="0"/>
              </a:defRPr>
            </a:lvl4pPr>
            <a:lvl5pPr>
              <a:defRPr sz="1600">
                <a:latin typeface="Abadi" panose="020B0604020104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atin typeface="Abadi" panose="020B0604020104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atin typeface="Abadi" panose="020B0604020104020204" pitchFamily="34" charset="0"/>
              </a:defRPr>
            </a:lvl1pPr>
            <a:lvl2pPr>
              <a:defRPr sz="2000">
                <a:latin typeface="Abadi" panose="020B0604020104020204" pitchFamily="34" charset="0"/>
              </a:defRPr>
            </a:lvl2pPr>
            <a:lvl3pPr>
              <a:defRPr sz="1800">
                <a:latin typeface="Abadi" panose="020B0604020104020204" pitchFamily="34" charset="0"/>
              </a:defRPr>
            </a:lvl3pPr>
            <a:lvl4pPr>
              <a:defRPr sz="1600">
                <a:latin typeface="Abadi" panose="020B0604020104020204" pitchFamily="34" charset="0"/>
              </a:defRPr>
            </a:lvl4pPr>
            <a:lvl5pPr>
              <a:defRPr sz="1600">
                <a:latin typeface="Abadi" panose="020B060402010402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0"/>
          </p:nvPr>
        </p:nvSpPr>
        <p:spPr>
          <a:xfrm>
            <a:off x="4390200" y="6492875"/>
            <a:ext cx="509649" cy="365125"/>
          </a:xfrm>
        </p:spPr>
        <p:txBody>
          <a:bodyPr/>
          <a:lstStyle>
            <a:lvl1pPr>
              <a:defRPr sz="900">
                <a:latin typeface="Abadi" panose="020B0604020104020204" pitchFamily="34" charset="0"/>
              </a:defRPr>
            </a:lvl1pPr>
          </a:lstStyle>
          <a:p>
            <a:fld id="{07984A46-4541-4911-9B71-6D99D12EC3BB}"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031592"/>
            <a:ext cx="5111750" cy="5036700"/>
          </a:xfrm>
        </p:spPr>
        <p:txBody>
          <a:bodyPr/>
          <a:lstStyle>
            <a:lvl1pPr>
              <a:defRPr sz="3200">
                <a:latin typeface="Abadi" panose="020B0604020104020204" pitchFamily="34" charset="0"/>
              </a:defRPr>
            </a:lvl1pPr>
            <a:lvl2pPr>
              <a:defRPr sz="2800">
                <a:latin typeface="Abadi" panose="020B0604020104020204" pitchFamily="34" charset="0"/>
              </a:defRPr>
            </a:lvl2pPr>
            <a:lvl3pPr>
              <a:defRPr sz="2400">
                <a:latin typeface="Abadi" panose="020B0604020104020204" pitchFamily="34" charset="0"/>
              </a:defRPr>
            </a:lvl3pPr>
            <a:lvl4pPr>
              <a:defRPr sz="2000">
                <a:latin typeface="Abadi" panose="020B0604020104020204" pitchFamily="34" charset="0"/>
              </a:defRPr>
            </a:lvl4pPr>
            <a:lvl5pPr>
              <a:defRPr sz="2000">
                <a:latin typeface="Abadi" panose="020B060402010402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031593"/>
            <a:ext cx="3008313" cy="5327646"/>
          </a:xfrm>
        </p:spPr>
        <p:txBody>
          <a:bodyPr/>
          <a:lstStyle>
            <a:lvl1pPr marL="0" indent="0">
              <a:buNone/>
              <a:defRPr sz="1400">
                <a:latin typeface="Abadi" panose="020B0604020104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Title 4"/>
          <p:cNvSpPr>
            <a:spLocks noGrp="1"/>
          </p:cNvSpPr>
          <p:nvPr>
            <p:ph type="title" hasCustomPrompt="1"/>
          </p:nvPr>
        </p:nvSpPr>
        <p:spPr/>
        <p:txBody>
          <a:bodyPr>
            <a:normAutofit/>
          </a:bodyPr>
          <a:lstStyle>
            <a:lvl1pPr>
              <a:defRPr>
                <a:latin typeface="Abadi" panose="020B0604020104020204" pitchFamily="34" charset="0"/>
              </a:defRPr>
            </a:lvl1pPr>
          </a:lstStyle>
          <a:p>
            <a:r>
              <a:rPr lang="en-US" dirty="0"/>
              <a:t>Click to add title</a:t>
            </a:r>
          </a:p>
        </p:txBody>
      </p:sp>
      <p:sp>
        <p:nvSpPr>
          <p:cNvPr id="2" name="Slide Number Placeholder 1"/>
          <p:cNvSpPr>
            <a:spLocks noGrp="1"/>
          </p:cNvSpPr>
          <p:nvPr>
            <p:ph type="sldNum" sz="quarter" idx="10"/>
          </p:nvPr>
        </p:nvSpPr>
        <p:spPr/>
        <p:txBody>
          <a:bodyPr/>
          <a:lstStyle/>
          <a:p>
            <a:fld id="{07984A46-4541-4911-9B71-6D99D12EC3BB}" type="slidenum">
              <a:rPr lang="en-US" smtClean="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buSzPct val="100000"/>
              <a:buFont typeface="Wingdings" pitchFamily="2" charset="2"/>
              <a:buChar char="§"/>
              <a:defRPr sz="2200">
                <a:latin typeface="Abadi" panose="020B0604020104020204" pitchFamily="34" charset="0"/>
              </a:defRPr>
            </a:lvl1pPr>
            <a:lvl2pPr>
              <a:lnSpc>
                <a:spcPct val="110000"/>
              </a:lnSpc>
              <a:spcBef>
                <a:spcPts val="600"/>
              </a:spcBef>
              <a:buFont typeface="Arial" pitchFamily="34" charset="0"/>
              <a:buChar char="–"/>
              <a:defRPr sz="1800">
                <a:latin typeface="Abadi" panose="020B0604020104020204" pitchFamily="34" charset="0"/>
              </a:defRPr>
            </a:lvl2pPr>
            <a:lvl3pPr>
              <a:defRPr sz="1600">
                <a:latin typeface="Abadi" panose="020B0604020104020204" pitchFamily="34" charset="0"/>
              </a:defRPr>
            </a:lvl3pPr>
            <a:lvl4pPr>
              <a:defRPr sz="1200">
                <a:latin typeface="Abadi" panose="020B0604020104020204" pitchFamily="34" charset="0"/>
              </a:defRPr>
            </a:lvl4pPr>
            <a:lvl5pPr>
              <a:defRPr sz="1000">
                <a:latin typeface="Abadi" panose="020B0604020104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357"/>
            <a:ext cx="9144000" cy="914400"/>
          </a:xfrm>
          <a:prstGeom prst="rect">
            <a:avLst/>
          </a:prstGeom>
        </p:spPr>
      </p:pic>
      <p:sp>
        <p:nvSpPr>
          <p:cNvPr id="5" name="Title 4"/>
          <p:cNvSpPr>
            <a:spLocks noGrp="1"/>
          </p:cNvSpPr>
          <p:nvPr>
            <p:ph type="title" hasCustomPrompt="1"/>
          </p:nvPr>
        </p:nvSpPr>
        <p:spPr/>
        <p:txBody>
          <a:bodyPr/>
          <a:lstStyle>
            <a:lvl1pPr>
              <a:defRPr>
                <a:latin typeface="Abadi" panose="020B0604020104020204" pitchFamily="34" charset="0"/>
              </a:defRPr>
            </a:lvl1pPr>
          </a:lstStyle>
          <a:p>
            <a:r>
              <a:rPr lang="en-US" dirty="0"/>
              <a:t>Click to add title</a:t>
            </a:r>
          </a:p>
        </p:txBody>
      </p:sp>
      <p:sp>
        <p:nvSpPr>
          <p:cNvPr id="2" name="Slide Number Placeholder 1"/>
          <p:cNvSpPr>
            <a:spLocks noGrp="1"/>
          </p:cNvSpPr>
          <p:nvPr>
            <p:ph type="sldNum" sz="quarter" idx="10"/>
          </p:nvPr>
        </p:nvSpPr>
        <p:spPr/>
        <p:txBody>
          <a:bodyPr/>
          <a:lstStyle/>
          <a:p>
            <a:fld id="{07984A46-4541-4911-9B71-6D99D12EC3BB}" type="slidenum">
              <a:rPr lang="en-US" smtClean="0"/>
              <a:t>‹#›</a:t>
            </a:fld>
            <a:endParaRPr lang="en-US" dirty="0"/>
          </a:p>
        </p:txBody>
      </p:sp>
    </p:spTree>
    <p:extLst>
      <p:ext uri="{BB962C8B-B14F-4D97-AF65-F5344CB8AC3E}">
        <p14:creationId xmlns:p14="http://schemas.microsoft.com/office/powerpoint/2010/main" val="33687725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0"/>
            <a:ext cx="9144000" cy="914400"/>
          </a:xfrm>
          <a:prstGeom prst="rect">
            <a:avLst/>
          </a:prstGeom>
        </p:spPr>
      </p:pic>
      <p:sp>
        <p:nvSpPr>
          <p:cNvPr id="9" name="Rectangle 9"/>
          <p:cNvSpPr>
            <a:spLocks noChangeArrowheads="1"/>
          </p:cNvSpPr>
          <p:nvPr/>
        </p:nvSpPr>
        <p:spPr bwMode="auto">
          <a:xfrm>
            <a:off x="3352800" y="6666613"/>
            <a:ext cx="2420679" cy="191385"/>
          </a:xfrm>
          <a:prstGeom prst="rect">
            <a:avLst/>
          </a:prstGeom>
          <a:solidFill>
            <a:schemeClr val="bg1"/>
          </a:solidFill>
          <a:ln w="9525">
            <a:noFill/>
            <a:miter lim="800000"/>
            <a:headEnd/>
            <a:tailEnd/>
          </a:ln>
          <a:effectLst/>
        </p:spPr>
        <p:txBody>
          <a:bodyPr wrap="none" anchor="ctr"/>
          <a:lstStyle/>
          <a:p>
            <a:pPr>
              <a:defRPr/>
            </a:pPr>
            <a:endParaRPr lang="en-US" dirty="0">
              <a:cs typeface="+mn-cs"/>
            </a:endParaRPr>
          </a:p>
        </p:txBody>
      </p:sp>
      <p:sp>
        <p:nvSpPr>
          <p:cNvPr id="1027" name="Rectangle 2"/>
          <p:cNvSpPr>
            <a:spLocks noGrp="1" noChangeArrowheads="1"/>
          </p:cNvSpPr>
          <p:nvPr>
            <p:ph type="title"/>
          </p:nvPr>
        </p:nvSpPr>
        <p:spPr bwMode="auto">
          <a:xfrm>
            <a:off x="457200" y="318655"/>
            <a:ext cx="8229600" cy="59574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rmAutofit/>
          </a:bodyPr>
          <a:lstStyle/>
          <a:p>
            <a:pPr lvl="0"/>
            <a:endParaRPr lang="en-US" dirty="0"/>
          </a:p>
        </p:txBody>
      </p:sp>
      <p:sp>
        <p:nvSpPr>
          <p:cNvPr id="1028" name="Rectangle 3"/>
          <p:cNvSpPr>
            <a:spLocks noGrp="1" noChangeArrowheads="1"/>
          </p:cNvSpPr>
          <p:nvPr>
            <p:ph type="body" idx="1"/>
          </p:nvPr>
        </p:nvSpPr>
        <p:spPr bwMode="auto">
          <a:xfrm>
            <a:off x="457200" y="1219200"/>
            <a:ext cx="8229600" cy="4906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p>
            <a:pPr lvl="0"/>
            <a:r>
              <a:rPr lang="en-US" dirty="0"/>
              <a:t>Click to edit Master text styles</a:t>
            </a:r>
          </a:p>
          <a:p>
            <a:pPr marL="742950" lvl="1" indent="-285750" algn="l" rtl="0" eaLnBrk="1" fontAlgn="base" hangingPunct="1">
              <a:lnSpc>
                <a:spcPct val="110000"/>
              </a:lnSpc>
              <a:spcBef>
                <a:spcPts val="600"/>
              </a:spcBef>
              <a:spcAft>
                <a:spcPct val="0"/>
              </a:spcAft>
              <a:buClr>
                <a:schemeClr val="tx1">
                  <a:lumMod val="65000"/>
                  <a:lumOff val="35000"/>
                </a:schemeClr>
              </a:buClr>
              <a:buFont typeface="Arial" pitchFamily="34" charset="0"/>
              <a:buChar char="–"/>
            </a:pPr>
            <a:r>
              <a:rPr lang="en-US" dirty="0"/>
              <a:t>Second level</a:t>
            </a:r>
          </a:p>
          <a:p>
            <a:pPr marL="1143000" lvl="2" indent="-228600" algn="l" rtl="0" eaLnBrk="1" fontAlgn="base" hangingPunct="1">
              <a:spcBef>
                <a:spcPct val="20000"/>
              </a:spcBef>
              <a:spcAft>
                <a:spcPct val="0"/>
              </a:spcAft>
              <a:buClr>
                <a:schemeClr val="tx1">
                  <a:lumMod val="65000"/>
                  <a:lumOff val="35000"/>
                </a:schemeClr>
              </a:buClr>
              <a:buChar char="•"/>
            </a:pPr>
            <a:r>
              <a:rPr lang="en-US" dirty="0"/>
              <a:t>Third level</a:t>
            </a:r>
          </a:p>
          <a:p>
            <a:pPr marL="1600200" lvl="3" indent="-228600" algn="l" rtl="0" eaLnBrk="1" fontAlgn="base" hangingPunct="1">
              <a:spcBef>
                <a:spcPct val="20000"/>
              </a:spcBef>
              <a:spcAft>
                <a:spcPct val="0"/>
              </a:spcAft>
              <a:buClr>
                <a:schemeClr val="tx1">
                  <a:lumMod val="65000"/>
                  <a:lumOff val="35000"/>
                </a:schemeClr>
              </a:buClr>
              <a:buChar char="–"/>
            </a:pPr>
            <a:r>
              <a:rPr lang="en-US" dirty="0"/>
              <a:t>Fourth level</a:t>
            </a:r>
          </a:p>
          <a:p>
            <a:pPr marL="2057400" lvl="4" indent="-228600" algn="l" rtl="0" eaLnBrk="1" fontAlgn="base" hangingPunct="1">
              <a:spcBef>
                <a:spcPct val="20000"/>
              </a:spcBef>
              <a:spcAft>
                <a:spcPct val="0"/>
              </a:spcAft>
              <a:buClr>
                <a:schemeClr val="tx1">
                  <a:lumMod val="65000"/>
                  <a:lumOff val="35000"/>
                </a:schemeClr>
              </a:buClr>
              <a:buChar char="»"/>
            </a:pPr>
            <a:r>
              <a:rPr lang="en-US" dirty="0"/>
              <a:t>Fifth level</a:t>
            </a:r>
          </a:p>
        </p:txBody>
      </p:sp>
      <p:sp>
        <p:nvSpPr>
          <p:cNvPr id="10" name="TextBox 9"/>
          <p:cNvSpPr txBox="1"/>
          <p:nvPr/>
        </p:nvSpPr>
        <p:spPr>
          <a:xfrm>
            <a:off x="914400" y="5715000"/>
            <a:ext cx="7162800" cy="276999"/>
          </a:xfrm>
          <a:prstGeom prst="rect">
            <a:avLst/>
          </a:prstGeom>
          <a:noFill/>
        </p:spPr>
        <p:txBody>
          <a:bodyPr wrap="square" rtlCol="0">
            <a:spAutoFit/>
          </a:bodyPr>
          <a:lstStyle/>
          <a:p>
            <a:pPr algn="ctr"/>
            <a:r>
              <a:rPr lang="en-US" sz="1200" b="1" baseline="0" dirty="0">
                <a:solidFill>
                  <a:schemeClr val="bg1"/>
                </a:solidFill>
              </a:rPr>
              <a:t>PRESENTATION TITLE</a:t>
            </a:r>
            <a:endParaRPr lang="en-US" sz="1200" b="1" dirty="0">
              <a:solidFill>
                <a:schemeClr val="bg1"/>
              </a:solidFill>
            </a:endParaRPr>
          </a:p>
        </p:txBody>
      </p:sp>
      <p:pic>
        <p:nvPicPr>
          <p:cNvPr id="5" name="Picture 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802889" y="6245469"/>
            <a:ext cx="1927873" cy="566615"/>
          </a:xfrm>
          <a:prstGeom prst="rect">
            <a:avLst/>
          </a:prstGeom>
        </p:spPr>
      </p:pic>
      <p:sp>
        <p:nvSpPr>
          <p:cNvPr id="11" name="Slide Number Placeholder 10"/>
          <p:cNvSpPr>
            <a:spLocks noGrp="1"/>
          </p:cNvSpPr>
          <p:nvPr>
            <p:ph type="sldNum" sz="quarter" idx="4"/>
          </p:nvPr>
        </p:nvSpPr>
        <p:spPr>
          <a:xfrm>
            <a:off x="4317175" y="6492873"/>
            <a:ext cx="509649" cy="365125"/>
          </a:xfrm>
          <a:prstGeom prst="rect">
            <a:avLst/>
          </a:prstGeom>
        </p:spPr>
        <p:txBody>
          <a:bodyPr vert="horz" lIns="91440" tIns="45720" rIns="91440" bIns="45720" rtlCol="0" anchor="ctr"/>
          <a:lstStyle>
            <a:lvl1pPr algn="r">
              <a:defRPr sz="900">
                <a:solidFill>
                  <a:schemeClr val="tx1">
                    <a:tint val="75000"/>
                  </a:schemeClr>
                </a:solidFill>
                <a:latin typeface="Abadi" panose="020B0604020104020204" pitchFamily="34" charset="0"/>
              </a:defRPr>
            </a:lvl1pPr>
          </a:lstStyle>
          <a:p>
            <a:fld id="{07984A46-4541-4911-9B71-6D99D12EC3B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9" r:id="rId1"/>
    <p:sldLayoutId id="2147483677" r:id="rId2"/>
    <p:sldLayoutId id="2147483660" r:id="rId3"/>
    <p:sldLayoutId id="2147483663" r:id="rId4"/>
    <p:sldLayoutId id="2147483661" r:id="rId5"/>
    <p:sldLayoutId id="2147483664" r:id="rId6"/>
    <p:sldLayoutId id="2147483662" r:id="rId7"/>
    <p:sldLayoutId id="2147483665" r:id="rId8"/>
    <p:sldLayoutId id="2147483678" r:id="rId9"/>
  </p:sldLayoutIdLst>
  <p:hf hdr="0" ftr="0" dt="0"/>
  <p:txStyles>
    <p:titleStyle>
      <a:lvl1pPr algn="l" rtl="0" eaLnBrk="1" fontAlgn="base" hangingPunct="1">
        <a:spcBef>
          <a:spcPct val="0"/>
        </a:spcBef>
        <a:spcAft>
          <a:spcPct val="0"/>
        </a:spcAft>
        <a:defRPr sz="3800" b="0">
          <a:solidFill>
            <a:schemeClr val="bg1"/>
          </a:solidFill>
          <a:latin typeface="+mn-lt"/>
          <a:ea typeface="+mj-ea"/>
          <a:cs typeface="Arial Black"/>
        </a:defRPr>
      </a:lvl1pPr>
      <a:lvl2pPr algn="l" rtl="0" eaLnBrk="1" fontAlgn="base" hangingPunct="1">
        <a:spcBef>
          <a:spcPct val="0"/>
        </a:spcBef>
        <a:spcAft>
          <a:spcPct val="0"/>
        </a:spcAft>
        <a:defRPr sz="4400">
          <a:solidFill>
            <a:schemeClr val="bg1"/>
          </a:solidFill>
          <a:latin typeface="Arial" charset="0"/>
        </a:defRPr>
      </a:lvl2pPr>
      <a:lvl3pPr algn="l" rtl="0" eaLnBrk="1" fontAlgn="base" hangingPunct="1">
        <a:spcBef>
          <a:spcPct val="0"/>
        </a:spcBef>
        <a:spcAft>
          <a:spcPct val="0"/>
        </a:spcAft>
        <a:defRPr sz="4400">
          <a:solidFill>
            <a:schemeClr val="bg1"/>
          </a:solidFill>
          <a:latin typeface="Arial" charset="0"/>
        </a:defRPr>
      </a:lvl3pPr>
      <a:lvl4pPr algn="l" rtl="0" eaLnBrk="1" fontAlgn="base" hangingPunct="1">
        <a:spcBef>
          <a:spcPct val="0"/>
        </a:spcBef>
        <a:spcAft>
          <a:spcPct val="0"/>
        </a:spcAft>
        <a:defRPr sz="4400">
          <a:solidFill>
            <a:schemeClr val="bg1"/>
          </a:solidFill>
          <a:latin typeface="Arial" charset="0"/>
        </a:defRPr>
      </a:lvl4pPr>
      <a:lvl5pPr algn="l" rtl="0" eaLnBrk="1" fontAlgn="base" hangingPunct="1">
        <a:spcBef>
          <a:spcPct val="0"/>
        </a:spcBef>
        <a:spcAft>
          <a:spcPct val="0"/>
        </a:spcAft>
        <a:defRPr sz="4400">
          <a:solidFill>
            <a:schemeClr val="bg1"/>
          </a:solidFill>
          <a:latin typeface="Arial" charset="0"/>
        </a:defRPr>
      </a:lvl5pPr>
      <a:lvl6pPr marL="457200" algn="l" rtl="0" eaLnBrk="1" fontAlgn="base" hangingPunct="1">
        <a:spcBef>
          <a:spcPct val="0"/>
        </a:spcBef>
        <a:spcAft>
          <a:spcPct val="0"/>
        </a:spcAft>
        <a:defRPr sz="4400">
          <a:solidFill>
            <a:schemeClr val="bg1"/>
          </a:solidFill>
          <a:latin typeface="Arial" charset="0"/>
        </a:defRPr>
      </a:lvl6pPr>
      <a:lvl7pPr marL="914400" algn="l" rtl="0" eaLnBrk="1" fontAlgn="base" hangingPunct="1">
        <a:spcBef>
          <a:spcPct val="0"/>
        </a:spcBef>
        <a:spcAft>
          <a:spcPct val="0"/>
        </a:spcAft>
        <a:defRPr sz="4400">
          <a:solidFill>
            <a:schemeClr val="bg1"/>
          </a:solidFill>
          <a:latin typeface="Arial" charset="0"/>
        </a:defRPr>
      </a:lvl7pPr>
      <a:lvl8pPr marL="1371600" algn="l" rtl="0" eaLnBrk="1" fontAlgn="base" hangingPunct="1">
        <a:spcBef>
          <a:spcPct val="0"/>
        </a:spcBef>
        <a:spcAft>
          <a:spcPct val="0"/>
        </a:spcAft>
        <a:defRPr sz="4400">
          <a:solidFill>
            <a:schemeClr val="bg1"/>
          </a:solidFill>
          <a:latin typeface="Arial" charset="0"/>
        </a:defRPr>
      </a:lvl8pPr>
      <a:lvl9pPr marL="1828800" algn="l" rtl="0" eaLnBrk="1" fontAlgn="base" hangingPunct="1">
        <a:spcBef>
          <a:spcPct val="0"/>
        </a:spcBef>
        <a:spcAft>
          <a:spcPct val="0"/>
        </a:spcAft>
        <a:defRPr sz="4400">
          <a:solidFill>
            <a:schemeClr val="bg1"/>
          </a:solidFill>
          <a:latin typeface="Arial" charset="0"/>
        </a:defRPr>
      </a:lvl9pPr>
    </p:titleStyle>
    <p:bodyStyle>
      <a:lvl1pPr marL="342900" indent="-342900" algn="l" rtl="0" eaLnBrk="1" fontAlgn="base" hangingPunct="1">
        <a:lnSpc>
          <a:spcPct val="125000"/>
        </a:lnSpc>
        <a:spcBef>
          <a:spcPts val="600"/>
        </a:spcBef>
        <a:spcAft>
          <a:spcPct val="0"/>
        </a:spcAft>
        <a:buClr>
          <a:schemeClr val="tx1">
            <a:lumMod val="65000"/>
            <a:lumOff val="35000"/>
          </a:schemeClr>
        </a:buClr>
        <a:buFont typeface="Wingdings" panose="05000000000000000000" pitchFamily="2" charset="2"/>
        <a:buChar char="§"/>
        <a:defRPr lang="en-US" sz="2200" dirty="0" smtClean="0">
          <a:solidFill>
            <a:schemeClr val="tx1">
              <a:lumMod val="65000"/>
              <a:lumOff val="35000"/>
            </a:schemeClr>
          </a:solidFill>
          <a:latin typeface="+mn-lt"/>
          <a:ea typeface="+mn-ea"/>
          <a:cs typeface="+mn-cs"/>
        </a:defRPr>
      </a:lvl1pPr>
      <a:lvl2pPr marL="742950" indent="-285750" algn="l" rtl="0" eaLnBrk="1" fontAlgn="base" hangingPunct="1">
        <a:spcBef>
          <a:spcPct val="20000"/>
        </a:spcBef>
        <a:spcAft>
          <a:spcPct val="0"/>
        </a:spcAft>
        <a:buClr>
          <a:schemeClr val="tx1">
            <a:lumMod val="65000"/>
            <a:lumOff val="35000"/>
          </a:schemeClr>
        </a:buClr>
        <a:buFont typeface="Book Antiqua" panose="02040602050305030304" pitchFamily="18" charset="0"/>
        <a:buChar char="−"/>
        <a:defRPr lang="en-US" sz="1800" dirty="0" smtClean="0">
          <a:solidFill>
            <a:schemeClr val="tx1">
              <a:lumMod val="65000"/>
              <a:lumOff val="35000"/>
            </a:schemeClr>
          </a:solidFill>
          <a:latin typeface="+mn-lt"/>
          <a:ea typeface="+mn-ea"/>
          <a:cs typeface="+mn-cs"/>
        </a:defRPr>
      </a:lvl2pPr>
      <a:lvl3pPr marL="1143000" indent="-228600" algn="l" rtl="0" eaLnBrk="1" fontAlgn="base" hangingPunct="1">
        <a:spcBef>
          <a:spcPct val="20000"/>
        </a:spcBef>
        <a:spcAft>
          <a:spcPct val="0"/>
        </a:spcAft>
        <a:buClr>
          <a:schemeClr val="tx1">
            <a:lumMod val="65000"/>
            <a:lumOff val="35000"/>
          </a:schemeClr>
        </a:buClr>
        <a:buChar char="•"/>
        <a:defRPr lang="en-US" sz="1600" dirty="0" smtClean="0">
          <a:solidFill>
            <a:schemeClr val="tx1">
              <a:lumMod val="65000"/>
              <a:lumOff val="35000"/>
            </a:schemeClr>
          </a:solidFill>
          <a:latin typeface="+mn-lt"/>
          <a:ea typeface="+mn-ea"/>
          <a:cs typeface="+mn-cs"/>
        </a:defRPr>
      </a:lvl3pPr>
      <a:lvl4pPr marL="1600200" indent="-228600" algn="l" rtl="0" eaLnBrk="1" fontAlgn="base" hangingPunct="1">
        <a:spcBef>
          <a:spcPct val="20000"/>
        </a:spcBef>
        <a:spcAft>
          <a:spcPct val="0"/>
        </a:spcAft>
        <a:buClr>
          <a:schemeClr val="tx1">
            <a:lumMod val="65000"/>
            <a:lumOff val="35000"/>
          </a:schemeClr>
        </a:buClr>
        <a:buChar char="–"/>
        <a:defRPr lang="en-US" sz="1200" dirty="0" smtClean="0">
          <a:solidFill>
            <a:schemeClr val="tx1">
              <a:lumMod val="65000"/>
              <a:lumOff val="35000"/>
            </a:schemeClr>
          </a:solidFill>
          <a:latin typeface="+mn-lt"/>
          <a:ea typeface="+mn-ea"/>
          <a:cs typeface="+mn-cs"/>
        </a:defRPr>
      </a:lvl4pPr>
      <a:lvl5pPr marL="2057400" indent="-228600" algn="l" rtl="0" eaLnBrk="1" fontAlgn="base" hangingPunct="1">
        <a:spcBef>
          <a:spcPct val="20000"/>
        </a:spcBef>
        <a:spcAft>
          <a:spcPct val="0"/>
        </a:spcAft>
        <a:buClr>
          <a:schemeClr val="tx1">
            <a:lumMod val="65000"/>
            <a:lumOff val="35000"/>
          </a:schemeClr>
        </a:buClr>
        <a:buChar char="»"/>
        <a:defRPr lang="en-US" sz="1000" dirty="0">
          <a:solidFill>
            <a:schemeClr val="tx1">
              <a:lumMod val="65000"/>
              <a:lumOff val="35000"/>
            </a:schemeClr>
          </a:solidFill>
          <a:latin typeface="+mn-lt"/>
          <a:ea typeface="+mn-ea"/>
          <a:cs typeface="+mn-cs"/>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0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s://cbtsupport.nysed.gov/hc/en-us/categories/201173603-Grades-3-8-ELA-and-Math-Computer-Based-Testing" TargetMode="External"/><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hyperlink" Target="https://cbtsupport.nysed.gov/hc/en-us/articles/360038692252"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98.xml"/><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99.xml"/><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00.xml"/><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01.xml"/><Relationship Id="rId1" Type="http://schemas.openxmlformats.org/officeDocument/2006/relationships/slideLayout" Target="../slideLayouts/slideLayout3.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03.xml"/><Relationship Id="rId1" Type="http://schemas.openxmlformats.org/officeDocument/2006/relationships/slideLayout" Target="../slideLayouts/slideLayout3.xml"/><Relationship Id="rId4" Type="http://schemas.openxmlformats.org/officeDocument/2006/relationships/image" Target="../media/image84.png"/></Relationships>
</file>

<file path=ppt/slides/_rels/slide108.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04.xml"/><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3" Type="http://schemas.openxmlformats.org/officeDocument/2006/relationships/image" Target="../media/image86.png"/><Relationship Id="rId7" Type="http://schemas.openxmlformats.org/officeDocument/2006/relationships/image" Target="../media/image90.png"/><Relationship Id="rId2" Type="http://schemas.openxmlformats.org/officeDocument/2006/relationships/notesSlide" Target="../notesSlides/notesSlide105.xml"/><Relationship Id="rId1" Type="http://schemas.openxmlformats.org/officeDocument/2006/relationships/slideLayout" Target="../slideLayouts/slideLayout3.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8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06.xml"/><Relationship Id="rId1" Type="http://schemas.openxmlformats.org/officeDocument/2006/relationships/slideLayout" Target="../slideLayouts/slideLayout3.xml"/></Relationships>
</file>

<file path=ppt/slides/_rels/slide111.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107.xml"/><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08.xml"/><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109.xml"/><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10.xml"/><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11.xml"/><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6.xml"/></Relationships>
</file>

<file path=ppt/slides/_rels/slide117.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13.xml"/><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15.xml"/><Relationship Id="rId1" Type="http://schemas.openxmlformats.org/officeDocument/2006/relationships/slideLayout" Target="../slideLayouts/slideLayout3.xml"/><Relationship Id="rId4" Type="http://schemas.openxmlformats.org/officeDocument/2006/relationships/image" Target="../media/image99.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0.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16.xml"/><Relationship Id="rId1" Type="http://schemas.openxmlformats.org/officeDocument/2006/relationships/slideLayout" Target="../slideLayouts/slideLayout3.xml"/><Relationship Id="rId4" Type="http://schemas.openxmlformats.org/officeDocument/2006/relationships/image" Target="../media/image101.png"/></Relationships>
</file>

<file path=ppt/slides/_rels/slide121.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117.xml"/><Relationship Id="rId1" Type="http://schemas.openxmlformats.org/officeDocument/2006/relationships/slideLayout" Target="../slideLayouts/slideLayout3.xml"/><Relationship Id="rId4" Type="http://schemas.openxmlformats.org/officeDocument/2006/relationships/image" Target="../media/image101.png"/></Relationships>
</file>

<file path=ppt/slides/_rels/slide122.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18.xml"/><Relationship Id="rId1" Type="http://schemas.openxmlformats.org/officeDocument/2006/relationships/slideLayout" Target="../slideLayouts/slideLayout3.xml"/><Relationship Id="rId5" Type="http://schemas.openxmlformats.org/officeDocument/2006/relationships/image" Target="../media/image105.png"/><Relationship Id="rId4" Type="http://schemas.openxmlformats.org/officeDocument/2006/relationships/image" Target="../media/image104.png"/></Relationships>
</file>

<file path=ppt/slides/_rels/slide123.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119.xml"/><Relationship Id="rId1" Type="http://schemas.openxmlformats.org/officeDocument/2006/relationships/slideLayout" Target="../slideLayouts/slideLayout3.xml"/></Relationships>
</file>

<file path=ppt/slides/_rels/slide124.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120.xml"/><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21.xml"/><Relationship Id="rId1" Type="http://schemas.openxmlformats.org/officeDocument/2006/relationships/slideLayout" Target="../slideLayouts/slideLayout3.xml"/></Relationships>
</file>

<file path=ppt/slides/_rels/slide126.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122.xml"/><Relationship Id="rId1" Type="http://schemas.openxmlformats.org/officeDocument/2006/relationships/slideLayout" Target="../slideLayouts/slideLayout3.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24.xml"/><Relationship Id="rId1" Type="http://schemas.openxmlformats.org/officeDocument/2006/relationships/slideLayout" Target="../slideLayouts/slideLayout3.xml"/><Relationship Id="rId4" Type="http://schemas.openxmlformats.org/officeDocument/2006/relationships/image" Target="../media/image111.png"/></Relationships>
</file>

<file path=ppt/slides/_rels/slide129.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25.xml"/><Relationship Id="rId1" Type="http://schemas.openxmlformats.org/officeDocument/2006/relationships/slideLayout" Target="../slideLayouts/slideLayout3.xml"/><Relationship Id="rId4" Type="http://schemas.openxmlformats.org/officeDocument/2006/relationships/image" Target="../media/image11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0.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126.xml"/><Relationship Id="rId1" Type="http://schemas.openxmlformats.org/officeDocument/2006/relationships/slideLayout" Target="../slideLayouts/slideLayout3.xml"/></Relationships>
</file>

<file path=ppt/slides/_rels/slide131.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127.xml"/><Relationship Id="rId1" Type="http://schemas.openxmlformats.org/officeDocument/2006/relationships/slideLayout" Target="../slideLayouts/slideLayout3.xml"/></Relationships>
</file>

<file path=ppt/slides/_rels/slide132.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128.xml"/><Relationship Id="rId1" Type="http://schemas.openxmlformats.org/officeDocument/2006/relationships/slideLayout" Target="../slideLayouts/slideLayout3.xml"/><Relationship Id="rId4" Type="http://schemas.openxmlformats.org/officeDocument/2006/relationships/image" Target="../media/image116.png"/></Relationships>
</file>

<file path=ppt/slides/_rels/slide133.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129.xml"/><Relationship Id="rId1" Type="http://schemas.openxmlformats.org/officeDocument/2006/relationships/slideLayout" Target="../slideLayouts/slideLayout3.xml"/><Relationship Id="rId4" Type="http://schemas.openxmlformats.org/officeDocument/2006/relationships/image" Target="../media/image116.png"/></Relationships>
</file>

<file path=ppt/slides/_rels/slide134.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130.xml"/><Relationship Id="rId1" Type="http://schemas.openxmlformats.org/officeDocument/2006/relationships/slideLayout" Target="../slideLayouts/slideLayout3.xml"/><Relationship Id="rId4" Type="http://schemas.openxmlformats.org/officeDocument/2006/relationships/image" Target="../media/image119.png"/></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3.xml"/></Relationships>
</file>

<file path=ppt/slides/_rels/slide136.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32.xml"/><Relationship Id="rId1" Type="http://schemas.openxmlformats.org/officeDocument/2006/relationships/slideLayout" Target="../slideLayouts/slideLayout3.xml"/><Relationship Id="rId4" Type="http://schemas.openxmlformats.org/officeDocument/2006/relationships/image" Target="../media/image58.png"/></Relationships>
</file>

<file path=ppt/slides/_rels/slide137.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33.xml"/><Relationship Id="rId1" Type="http://schemas.openxmlformats.org/officeDocument/2006/relationships/slideLayout" Target="../slideLayouts/slideLayout3.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3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34.xml"/><Relationship Id="rId1" Type="http://schemas.openxmlformats.org/officeDocument/2006/relationships/slideLayout" Target="../slideLayouts/slideLayout3.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0.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136.xml"/><Relationship Id="rId1" Type="http://schemas.openxmlformats.org/officeDocument/2006/relationships/slideLayout" Target="../slideLayouts/slideLayout3.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6.xml"/></Relationships>
</file>

<file path=ppt/slides/_rels/slide142.xml.rels><?xml version="1.0" encoding="UTF-8" standalone="yes"?>
<Relationships xmlns="http://schemas.openxmlformats.org/package/2006/relationships"><Relationship Id="rId3" Type="http://schemas.openxmlformats.org/officeDocument/2006/relationships/hyperlink" Target="http://www.nysed.gov/curriculum-instruction/teachers/new-york-state-next-generation-english-language-arts-learning" TargetMode="External"/><Relationship Id="rId2" Type="http://schemas.openxmlformats.org/officeDocument/2006/relationships/notesSlide" Target="../notesSlides/notesSlide138.xml"/><Relationship Id="rId1" Type="http://schemas.openxmlformats.org/officeDocument/2006/relationships/slideLayout" Target="../slideLayouts/slideLayout3.xml"/><Relationship Id="rId4" Type="http://schemas.openxmlformats.org/officeDocument/2006/relationships/image" Target="../media/image122.png"/></Relationships>
</file>

<file path=ppt/slides/_rels/slide143.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23.png"/><Relationship Id="rId1" Type="http://schemas.openxmlformats.org/officeDocument/2006/relationships/slideLayout" Target="../slideLayouts/slideLayout3.xml"/><Relationship Id="rId4" Type="http://schemas.openxmlformats.org/officeDocument/2006/relationships/image" Target="../media/image125.png"/></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3.xml"/></Relationships>
</file>

<file path=ppt/slides/_rels/slide145.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6.png"/><Relationship Id="rId1" Type="http://schemas.openxmlformats.org/officeDocument/2006/relationships/slideLayout" Target="../slideLayouts/slideLayout3.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3.xml"/></Relationships>
</file>

<file path=ppt/slides/_rels/slide148.xml.rels><?xml version="1.0" encoding="UTF-8" standalone="yes"?>
<Relationships xmlns="http://schemas.openxmlformats.org/package/2006/relationships"><Relationship Id="rId3" Type="http://schemas.openxmlformats.org/officeDocument/2006/relationships/hyperlink" Target="mailto:NY.3-8.help@questarai.com" TargetMode="External"/><Relationship Id="rId2" Type="http://schemas.openxmlformats.org/officeDocument/2006/relationships/notesSlide" Target="../notesSlides/notesSlide141.xml"/><Relationship Id="rId1" Type="http://schemas.openxmlformats.org/officeDocument/2006/relationships/slideLayout" Target="../slideLayouts/slideLayout3.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hyperlink" Target="https://ny.nextera.questarai.com/tds/#practice" TargetMode="External"/><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hyperlink" Target="https://cbtsupport.nysed.gov/hc/en-us/articles/360000813612-Questar-Secure-Browser-Practice-Test-Logins" TargetMode="External"/><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hyperlink" Target="https://ny.nextera.questarai.com/Admin" TargetMode="Externa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5.xml"/><Relationship Id="rId4" Type="http://schemas.openxmlformats.org/officeDocument/2006/relationships/hyperlink" Target="https://ny-scorepoint.questarai.com/scorepoint"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hyperlink" Target="http://www.questarai.com/readiness/" TargetMode="External"/><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9.xml"/><Relationship Id="rId1" Type="http://schemas.openxmlformats.org/officeDocument/2006/relationships/slideLayout" Target="../slideLayouts/slideLayout3.xml"/><Relationship Id="rId5" Type="http://schemas.openxmlformats.org/officeDocument/2006/relationships/image" Target="../media/image18.png"/><Relationship Id="rId4" Type="http://schemas.openxmlformats.org/officeDocument/2006/relationships/image" Target="../media/image17.png"/></Relationships>
</file>

<file path=ppt/slides/_rels/slide3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4.xml"/><Relationship Id="rId1" Type="http://schemas.openxmlformats.org/officeDocument/2006/relationships/slideLayout" Target="../slideLayouts/slideLayout3.xml"/><Relationship Id="rId5" Type="http://schemas.openxmlformats.org/officeDocument/2006/relationships/image" Target="../media/image25.png"/><Relationship Id="rId4" Type="http://schemas.openxmlformats.org/officeDocument/2006/relationships/image" Target="../media/image24.png"/></Relationships>
</file>

<file path=ppt/slides/_rels/slide3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5.xml"/><Relationship Id="rId1" Type="http://schemas.openxmlformats.org/officeDocument/2006/relationships/slideLayout" Target="../slideLayouts/slideLayout3.xml"/><Relationship Id="rId5" Type="http://schemas.openxmlformats.org/officeDocument/2006/relationships/image" Target="../media/image45.png"/><Relationship Id="rId4" Type="http://schemas.openxmlformats.org/officeDocument/2006/relationships/image" Target="../media/image44.png"/></Relationships>
</file>

<file path=ppt/slides/_rels/slide5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6.xml"/><Relationship Id="rId1" Type="http://schemas.openxmlformats.org/officeDocument/2006/relationships/slideLayout" Target="../slideLayouts/slideLayout3.xml"/><Relationship Id="rId4" Type="http://schemas.openxmlformats.org/officeDocument/2006/relationships/image" Target="../media/image47.png"/></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7.xml"/><Relationship Id="rId1" Type="http://schemas.openxmlformats.org/officeDocument/2006/relationships/slideLayout" Target="../slideLayouts/slideLayout3.xml"/><Relationship Id="rId5" Type="http://schemas.openxmlformats.org/officeDocument/2006/relationships/image" Target="../media/image50.png"/><Relationship Id="rId4" Type="http://schemas.openxmlformats.org/officeDocument/2006/relationships/image" Target="../media/image49.png"/></Relationships>
</file>

<file path=ppt/slides/_rels/slide6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8.xml"/><Relationship Id="rId1" Type="http://schemas.openxmlformats.org/officeDocument/2006/relationships/slideLayout" Target="../slideLayouts/slideLayout3.xml"/><Relationship Id="rId4" Type="http://schemas.openxmlformats.org/officeDocument/2006/relationships/image" Target="../media/image52.png"/></Relationships>
</file>

<file path=ppt/slides/_rels/slide6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9.xml"/><Relationship Id="rId1" Type="http://schemas.openxmlformats.org/officeDocument/2006/relationships/slideLayout" Target="../slideLayouts/slideLayout3.xml"/><Relationship Id="rId4" Type="http://schemas.openxmlformats.org/officeDocument/2006/relationships/image" Target="../media/image54.png"/></Relationships>
</file>

<file path=ppt/slides/_rels/slide6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2.xml"/><Relationship Id="rId1" Type="http://schemas.openxmlformats.org/officeDocument/2006/relationships/slideLayout" Target="../slideLayouts/slideLayout3.xml"/><Relationship Id="rId4" Type="http://schemas.openxmlformats.org/officeDocument/2006/relationships/image" Target="../media/image58.png"/></Relationships>
</file>

<file path=ppt/slides/_rels/slide6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63.xml"/><Relationship Id="rId1" Type="http://schemas.openxmlformats.org/officeDocument/2006/relationships/slideLayout" Target="../slideLayouts/slideLayout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6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0.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67.xml"/><Relationship Id="rId1" Type="http://schemas.openxmlformats.org/officeDocument/2006/relationships/slideLayout" Target="../slideLayouts/slideLayout3.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70.xml"/><Relationship Id="rId1" Type="http://schemas.openxmlformats.org/officeDocument/2006/relationships/slideLayout" Target="../slideLayouts/slideLayout3.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7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3" Type="http://schemas.openxmlformats.org/officeDocument/2006/relationships/hyperlink" Target="https://ny.nextera.questarai.com/Admin" TargetMode="External"/><Relationship Id="rId2" Type="http://schemas.openxmlformats.org/officeDocument/2006/relationships/notesSlide" Target="../notesSlides/notesSlide76.xml"/><Relationship Id="rId1" Type="http://schemas.openxmlformats.org/officeDocument/2006/relationships/slideLayout" Target="../slideLayouts/slideLayout3.xml"/><Relationship Id="rId4" Type="http://schemas.openxmlformats.org/officeDocument/2006/relationships/image" Target="../media/image61.png"/></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77.xml"/><Relationship Id="rId1" Type="http://schemas.openxmlformats.org/officeDocument/2006/relationships/slideLayout" Target="../slideLayouts/slideLayout3.xml"/><Relationship Id="rId4" Type="http://schemas.openxmlformats.org/officeDocument/2006/relationships/image" Target="../media/image63.png"/></Relationships>
</file>

<file path=ppt/slides/_rels/slide8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80.xml"/><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82.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83.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84.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85.xml"/><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87.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90.xml"/><Relationship Id="rId1" Type="http://schemas.openxmlformats.org/officeDocument/2006/relationships/slideLayout" Target="../slideLayouts/slideLayout3.xml"/><Relationship Id="rId4" Type="http://schemas.openxmlformats.org/officeDocument/2006/relationships/image" Target="../media/image72.png"/></Relationships>
</file>

<file path=ppt/slides/_rels/slide9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91.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92.xml"/><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93.xml"/><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94.xml"/><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95.xml"/><Relationship Id="rId1" Type="http://schemas.openxmlformats.org/officeDocument/2006/relationships/slideLayout" Target="../slideLayouts/slideLayout3.xml"/><Relationship Id="rId4" Type="http://schemas.openxmlformats.org/officeDocument/2006/relationships/image" Target="../media/image77.png"/></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1"/>
          <p:cNvSpPr>
            <a:spLocks noGrp="1"/>
          </p:cNvSpPr>
          <p:nvPr>
            <p:ph idx="1"/>
          </p:nvPr>
        </p:nvSpPr>
        <p:spPr>
          <a:xfrm>
            <a:off x="457199" y="1219200"/>
            <a:ext cx="8486775" cy="4906963"/>
          </a:xfrm>
        </p:spPr>
        <p:txBody>
          <a:bodyPr/>
          <a:lstStyle/>
          <a:p>
            <a:pPr marL="0" indent="0">
              <a:buNone/>
            </a:pPr>
            <a:endParaRPr lang="en-US" u="sng" dirty="0">
              <a:solidFill>
                <a:schemeClr val="tx1"/>
              </a:solidFill>
              <a:hlinkClick r:id="rId3"/>
            </a:endParaRPr>
          </a:p>
          <a:p>
            <a:pPr marL="0" indent="0" algn="ctr">
              <a:buNone/>
            </a:pPr>
            <a:r>
              <a:rPr lang="en-US" sz="2800" dirty="0">
                <a:solidFill>
                  <a:schemeClr val="tx1">
                    <a:lumMod val="75000"/>
                    <a:lumOff val="25000"/>
                  </a:schemeClr>
                </a:solidFill>
              </a:rPr>
              <a:t>Today’s presentation can be found on </a:t>
            </a:r>
          </a:p>
          <a:p>
            <a:pPr marL="0" indent="0" algn="ctr">
              <a:buNone/>
            </a:pPr>
            <a:r>
              <a:rPr lang="en-US" sz="2800" dirty="0">
                <a:solidFill>
                  <a:schemeClr val="tx1">
                    <a:lumMod val="75000"/>
                    <a:lumOff val="25000"/>
                  </a:schemeClr>
                </a:solidFill>
              </a:rPr>
              <a:t>CBT Support:</a:t>
            </a:r>
          </a:p>
          <a:p>
            <a:pPr marL="0" indent="0">
              <a:buNone/>
            </a:pPr>
            <a:endParaRPr lang="en-US" dirty="0"/>
          </a:p>
          <a:p>
            <a:pPr marL="0" indent="0" algn="ctr">
              <a:buNone/>
            </a:pPr>
            <a:r>
              <a:rPr lang="en-US" sz="3200" dirty="0">
                <a:solidFill>
                  <a:schemeClr val="tx1"/>
                </a:solidFill>
                <a:hlinkClick r:id="rId4"/>
              </a:rPr>
              <a:t>https://cbtsupport.nysed.gov/hc/en-us/articles/360038692252</a:t>
            </a:r>
            <a:endParaRPr lang="en-US" sz="3200" dirty="0">
              <a:solidFill>
                <a:schemeClr val="tx1"/>
              </a:solidFill>
            </a:endParaRPr>
          </a:p>
          <a:p>
            <a:pPr marL="0" indent="0" algn="ctr">
              <a:buNone/>
            </a:pPr>
            <a:endParaRPr lang="en-US" sz="3200" dirty="0">
              <a:solidFill>
                <a:schemeClr val="tx1"/>
              </a:solidFill>
            </a:endParaRPr>
          </a:p>
          <a:p>
            <a:pPr marL="0" indent="0">
              <a:buNone/>
            </a:pPr>
            <a:endParaRPr lang="en-US" dirty="0"/>
          </a:p>
          <a:p>
            <a:pPr marL="0" indent="0">
              <a:buNone/>
            </a:pPr>
            <a:endParaRPr lang="en-US" dirty="0"/>
          </a:p>
        </p:txBody>
      </p:sp>
      <p:sp>
        <p:nvSpPr>
          <p:cNvPr id="4" name="Title 3"/>
          <p:cNvSpPr>
            <a:spLocks noGrp="1"/>
          </p:cNvSpPr>
          <p:nvPr>
            <p:ph type="title"/>
          </p:nvPr>
        </p:nvSpPr>
        <p:spPr/>
        <p:txBody>
          <a:bodyPr>
            <a:normAutofit fontScale="90000"/>
          </a:bodyPr>
          <a:lstStyle/>
          <a:p>
            <a:r>
              <a:rPr lang="en-US" dirty="0"/>
              <a:t>Link to Presentation</a:t>
            </a:r>
          </a:p>
        </p:txBody>
      </p:sp>
      <p:sp>
        <p:nvSpPr>
          <p:cNvPr id="7" name="Slide Number Placeholder 6"/>
          <p:cNvSpPr>
            <a:spLocks noGrp="1"/>
          </p:cNvSpPr>
          <p:nvPr>
            <p:ph type="sldNum" sz="quarter" idx="10"/>
          </p:nvPr>
        </p:nvSpPr>
        <p:spPr/>
        <p:txBody>
          <a:bodyPr/>
          <a:lstStyle/>
          <a:p>
            <a:fld id="{07984A46-4541-4911-9B71-6D99D12EC3BB}" type="slidenum">
              <a:rPr lang="en-US" smtClean="0"/>
              <a:t>1</a:t>
            </a:fld>
            <a:endParaRPr lang="en-US" dirty="0"/>
          </a:p>
        </p:txBody>
      </p:sp>
    </p:spTree>
    <p:extLst>
      <p:ext uri="{BB962C8B-B14F-4D97-AF65-F5344CB8AC3E}">
        <p14:creationId xmlns:p14="http://schemas.microsoft.com/office/powerpoint/2010/main" val="30890272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5815EE-CB23-4D5A-8052-4FD462A29B54}"/>
              </a:ext>
            </a:extLst>
          </p:cNvPr>
          <p:cNvSpPr>
            <a:spLocks noGrp="1"/>
          </p:cNvSpPr>
          <p:nvPr>
            <p:ph idx="1"/>
          </p:nvPr>
        </p:nvSpPr>
        <p:spPr/>
        <p:txBody>
          <a:bodyPr/>
          <a:lstStyle/>
          <a:p>
            <a:pPr marL="0" indent="0">
              <a:buNone/>
            </a:pPr>
            <a:r>
              <a:rPr lang="en-US" dirty="0"/>
              <a:t>Enhancements:</a:t>
            </a:r>
          </a:p>
          <a:p>
            <a:pPr marL="457200" indent="-457200">
              <a:buFont typeface="+mj-lt"/>
              <a:buAutoNum type="arabicPeriod"/>
            </a:pPr>
            <a:r>
              <a:rPr lang="en-US" dirty="0"/>
              <a:t>AWS (Amazon Web Service)</a:t>
            </a:r>
          </a:p>
          <a:p>
            <a:pPr marL="457200" indent="-457200">
              <a:buFont typeface="+mj-lt"/>
              <a:buAutoNum type="arabicPeriod"/>
            </a:pPr>
            <a:r>
              <a:rPr lang="en-US" dirty="0"/>
              <a:t>.CSV file for printing Student Login Tickets</a:t>
            </a:r>
          </a:p>
          <a:p>
            <a:pPr marL="457200" indent="-457200">
              <a:buFont typeface="+mj-lt"/>
              <a:buAutoNum type="arabicPeriod"/>
            </a:pPr>
            <a:r>
              <a:rPr lang="en-US" dirty="0"/>
              <a:t>Adjusted submit button slightly</a:t>
            </a:r>
          </a:p>
          <a:p>
            <a:pPr marL="457200" indent="-457200">
              <a:buFont typeface="+mj-lt"/>
              <a:buAutoNum type="arabicPeriod"/>
            </a:pPr>
            <a:r>
              <a:rPr lang="en-US" dirty="0"/>
              <a:t>Updated Proctor PIN Screen</a:t>
            </a:r>
          </a:p>
          <a:p>
            <a:pPr marL="457200" indent="-457200">
              <a:buFont typeface="+mj-lt"/>
              <a:buAutoNum type="arabicPeriod"/>
            </a:pPr>
            <a:r>
              <a:rPr lang="en-US" dirty="0"/>
              <a:t>Text-To-Speech (TTS) for math Reference Sheet </a:t>
            </a:r>
          </a:p>
        </p:txBody>
      </p:sp>
      <p:sp>
        <p:nvSpPr>
          <p:cNvPr id="3" name="Title 2">
            <a:extLst>
              <a:ext uri="{FF2B5EF4-FFF2-40B4-BE49-F238E27FC236}">
                <a16:creationId xmlns:a16="http://schemas.microsoft.com/office/drawing/2014/main" id="{AD3CFB65-AF2F-4056-A5AE-377D96F2464B}"/>
              </a:ext>
            </a:extLst>
          </p:cNvPr>
          <p:cNvSpPr>
            <a:spLocks noGrp="1"/>
          </p:cNvSpPr>
          <p:nvPr>
            <p:ph type="title"/>
          </p:nvPr>
        </p:nvSpPr>
        <p:spPr/>
        <p:txBody>
          <a:bodyPr>
            <a:normAutofit fontScale="90000"/>
          </a:bodyPr>
          <a:lstStyle/>
          <a:p>
            <a:r>
              <a:rPr lang="en-US" dirty="0"/>
              <a:t>New CBT Enhancements this year!</a:t>
            </a:r>
          </a:p>
        </p:txBody>
      </p:sp>
      <p:sp>
        <p:nvSpPr>
          <p:cNvPr id="4" name="Slide Number Placeholder 3">
            <a:extLst>
              <a:ext uri="{FF2B5EF4-FFF2-40B4-BE49-F238E27FC236}">
                <a16:creationId xmlns:a16="http://schemas.microsoft.com/office/drawing/2014/main" id="{1AE1485A-B0EA-498D-93A6-BB8ACF3CD9FD}"/>
              </a:ext>
            </a:extLst>
          </p:cNvPr>
          <p:cNvSpPr>
            <a:spLocks noGrp="1"/>
          </p:cNvSpPr>
          <p:nvPr>
            <p:ph type="sldNum" sz="quarter" idx="10"/>
          </p:nvPr>
        </p:nvSpPr>
        <p:spPr/>
        <p:txBody>
          <a:bodyPr/>
          <a:lstStyle/>
          <a:p>
            <a:fld id="{07984A46-4541-4911-9B71-6D99D12EC3BB}" type="slidenum">
              <a:rPr lang="en-US" smtClean="0"/>
              <a:t>10</a:t>
            </a:fld>
            <a:endParaRPr lang="en-US" dirty="0"/>
          </a:p>
        </p:txBody>
      </p:sp>
    </p:spTree>
    <p:extLst>
      <p:ext uri="{BB962C8B-B14F-4D97-AF65-F5344CB8AC3E}">
        <p14:creationId xmlns:p14="http://schemas.microsoft.com/office/powerpoint/2010/main" val="38414586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03301"/>
            <a:ext cx="8378042" cy="5473700"/>
          </a:xfrm>
        </p:spPr>
        <p:txBody>
          <a:bodyPr>
            <a:normAutofit fontScale="92500" lnSpcReduction="10000"/>
          </a:bodyPr>
          <a:lstStyle/>
          <a:p>
            <a:pPr marL="0" indent="0">
              <a:buNone/>
            </a:pPr>
            <a:r>
              <a:rPr lang="en-US" dirty="0">
                <a:solidFill>
                  <a:schemeClr val="tx1"/>
                </a:solidFill>
              </a:rPr>
              <a:t>Prior to the test window Questar will load a Student Enrollment file provided by NYSED. The file contains:</a:t>
            </a:r>
          </a:p>
          <a:p>
            <a:r>
              <a:rPr lang="en-US" dirty="0">
                <a:solidFill>
                  <a:schemeClr val="tx1"/>
                </a:solidFill>
              </a:rPr>
              <a:t>Student information</a:t>
            </a:r>
          </a:p>
          <a:p>
            <a:pPr lvl="1"/>
            <a:r>
              <a:rPr lang="en-US" dirty="0">
                <a:solidFill>
                  <a:schemeClr val="tx1"/>
                </a:solidFill>
              </a:rPr>
              <a:t>NYSSIS ID and Grade Level</a:t>
            </a:r>
          </a:p>
          <a:p>
            <a:pPr lvl="1"/>
            <a:r>
              <a:rPr lang="en-US" dirty="0">
                <a:solidFill>
                  <a:schemeClr val="tx1"/>
                </a:solidFill>
              </a:rPr>
              <a:t>First Name, Last Name</a:t>
            </a:r>
          </a:p>
          <a:p>
            <a:pPr lvl="1"/>
            <a:r>
              <a:rPr lang="en-US" dirty="0">
                <a:solidFill>
                  <a:schemeClr val="tx1"/>
                </a:solidFill>
              </a:rPr>
              <a:t>Date of Birth</a:t>
            </a:r>
          </a:p>
          <a:p>
            <a:r>
              <a:rPr lang="en-US" dirty="0">
                <a:solidFill>
                  <a:schemeClr val="tx1"/>
                </a:solidFill>
              </a:rPr>
              <a:t>Student data are loaded by grade-level enrollment without any teachers</a:t>
            </a:r>
          </a:p>
          <a:p>
            <a:pPr lvl="1"/>
            <a:r>
              <a:rPr lang="en-US" dirty="0">
                <a:solidFill>
                  <a:schemeClr val="tx1"/>
                </a:solidFill>
              </a:rPr>
              <a:t>Placeholder teachers are loaded with District + School as teacher name</a:t>
            </a:r>
          </a:p>
          <a:p>
            <a:pPr lvl="1"/>
            <a:r>
              <a:rPr lang="en-US" dirty="0">
                <a:solidFill>
                  <a:schemeClr val="tx1"/>
                </a:solidFill>
              </a:rPr>
              <a:t>Teacher Roles must be created to be associated to classes</a:t>
            </a:r>
            <a:br>
              <a:rPr lang="en-US" dirty="0">
                <a:solidFill>
                  <a:schemeClr val="tx1"/>
                </a:solidFill>
              </a:rPr>
            </a:br>
            <a:endParaRPr lang="en-US" dirty="0">
              <a:solidFill>
                <a:schemeClr val="tx1"/>
              </a:solidFill>
            </a:endParaRPr>
          </a:p>
          <a:p>
            <a:pPr marL="0" indent="0">
              <a:buNone/>
            </a:pPr>
            <a:r>
              <a:rPr lang="en-US" dirty="0">
                <a:solidFill>
                  <a:schemeClr val="tx1"/>
                </a:solidFill>
              </a:rPr>
              <a:t>Once a “teacher” and class is created in Nextera Admin, then students can be moved into testing classes.</a:t>
            </a:r>
          </a:p>
          <a:p>
            <a:pPr marL="0" indent="0">
              <a:buNone/>
            </a:pPr>
            <a:endParaRPr lang="en-US" dirty="0"/>
          </a:p>
          <a:p>
            <a:endParaRPr lang="en-US" dirty="0"/>
          </a:p>
          <a:p>
            <a:pPr marL="0" indent="0">
              <a:buNone/>
            </a:pPr>
            <a:endParaRPr lang="en-US" dirty="0"/>
          </a:p>
          <a:p>
            <a:pPr marL="0" indent="0">
              <a:buNone/>
            </a:pPr>
            <a:endParaRPr lang="en-US" dirty="0"/>
          </a:p>
          <a:p>
            <a:pPr lvl="1"/>
            <a:endParaRPr lang="en-US" dirty="0"/>
          </a:p>
        </p:txBody>
      </p:sp>
      <p:sp>
        <p:nvSpPr>
          <p:cNvPr id="4" name="Title 3"/>
          <p:cNvSpPr>
            <a:spLocks noGrp="1"/>
          </p:cNvSpPr>
          <p:nvPr>
            <p:ph type="title"/>
          </p:nvPr>
        </p:nvSpPr>
        <p:spPr/>
        <p:txBody>
          <a:bodyPr>
            <a:normAutofit/>
          </a:bodyPr>
          <a:lstStyle/>
          <a:p>
            <a:r>
              <a:rPr lang="en-US" sz="3200" dirty="0"/>
              <a:t>Student Enrollment File</a:t>
            </a:r>
          </a:p>
        </p:txBody>
      </p:sp>
      <p:sp>
        <p:nvSpPr>
          <p:cNvPr id="7" name="Slide Number Placeholder 6"/>
          <p:cNvSpPr>
            <a:spLocks noGrp="1"/>
          </p:cNvSpPr>
          <p:nvPr>
            <p:ph type="sldNum" sz="quarter" idx="10"/>
          </p:nvPr>
        </p:nvSpPr>
        <p:spPr/>
        <p:txBody>
          <a:bodyPr/>
          <a:lstStyle/>
          <a:p>
            <a:fld id="{07984A46-4541-4911-9B71-6D99D12EC3BB}" type="slidenum">
              <a:rPr lang="en-US" smtClean="0"/>
              <a:t>100</a:t>
            </a:fld>
            <a:endParaRPr lang="en-US" dirty="0"/>
          </a:p>
        </p:txBody>
      </p:sp>
    </p:spTree>
    <p:extLst>
      <p:ext uri="{BB962C8B-B14F-4D97-AF65-F5344CB8AC3E}">
        <p14:creationId xmlns:p14="http://schemas.microsoft.com/office/powerpoint/2010/main" val="298800564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Students</a:t>
            </a:r>
          </a:p>
        </p:txBody>
      </p:sp>
      <p:sp>
        <p:nvSpPr>
          <p:cNvPr id="4" name="Slide Number Placeholder 3"/>
          <p:cNvSpPr>
            <a:spLocks noGrp="1"/>
          </p:cNvSpPr>
          <p:nvPr>
            <p:ph type="sldNum" sz="quarter" idx="10"/>
          </p:nvPr>
        </p:nvSpPr>
        <p:spPr/>
        <p:txBody>
          <a:bodyPr/>
          <a:lstStyle/>
          <a:p>
            <a:fld id="{07984A46-4541-4911-9B71-6D99D12EC3BB}" type="slidenum">
              <a:rPr lang="en-US" smtClean="0"/>
              <a:t>101</a:t>
            </a:fld>
            <a:endParaRPr lang="en-US" dirty="0"/>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64079" y="2235641"/>
            <a:ext cx="8254662" cy="1828359"/>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5" name="TextBox 4"/>
          <p:cNvSpPr txBox="1"/>
          <p:nvPr/>
        </p:nvSpPr>
        <p:spPr>
          <a:xfrm>
            <a:off x="293511" y="1196622"/>
            <a:ext cx="7665156" cy="923330"/>
          </a:xfrm>
          <a:prstGeom prst="rect">
            <a:avLst/>
          </a:prstGeom>
          <a:noFill/>
        </p:spPr>
        <p:txBody>
          <a:bodyPr wrap="square" rtlCol="0">
            <a:spAutoFit/>
          </a:bodyPr>
          <a:lstStyle/>
          <a:p>
            <a:r>
              <a:rPr lang="en-US" dirty="0">
                <a:latin typeface="Abadi" panose="020B0604020104020204" pitchFamily="34" charset="0"/>
              </a:rPr>
              <a:t>After student data are loaded and available in Nextera Admin, school-level users can create classes and move students into classes to organize for the operational CBT administration.</a:t>
            </a:r>
          </a:p>
        </p:txBody>
      </p:sp>
      <p:sp>
        <p:nvSpPr>
          <p:cNvPr id="6" name="TextBox 5"/>
          <p:cNvSpPr txBox="1"/>
          <p:nvPr/>
        </p:nvSpPr>
        <p:spPr>
          <a:xfrm>
            <a:off x="457200" y="4461911"/>
            <a:ext cx="7018611" cy="1200329"/>
          </a:xfrm>
          <a:prstGeom prst="rect">
            <a:avLst/>
          </a:prstGeom>
          <a:noFill/>
        </p:spPr>
        <p:txBody>
          <a:bodyPr wrap="square" rtlCol="0">
            <a:spAutoFit/>
          </a:bodyPr>
          <a:lstStyle/>
          <a:p>
            <a:r>
              <a:rPr lang="en-US" dirty="0">
                <a:latin typeface="Abadi" panose="020B0604020104020204" pitchFamily="34" charset="0"/>
              </a:rPr>
              <a:t>Students will be available in Nextera Admin:</a:t>
            </a:r>
          </a:p>
          <a:p>
            <a:r>
              <a:rPr lang="en-US" dirty="0">
                <a:latin typeface="Abadi" panose="020B0604020104020204" pitchFamily="34" charset="0"/>
              </a:rPr>
              <a:t> </a:t>
            </a:r>
          </a:p>
          <a:p>
            <a:pPr marL="285750" indent="-285750">
              <a:buFont typeface="Arial" panose="020B0604020202020204" pitchFamily="34" charset="0"/>
              <a:buChar char="•"/>
            </a:pPr>
            <a:r>
              <a:rPr lang="en-US" dirty="0">
                <a:latin typeface="Abadi" panose="020B0604020104020204" pitchFamily="34" charset="0"/>
              </a:rPr>
              <a:t>February 24, 2020 for the ELA administration</a:t>
            </a:r>
          </a:p>
          <a:p>
            <a:pPr marL="285750" indent="-285750">
              <a:buFont typeface="Arial" panose="020B0604020202020204" pitchFamily="34" charset="0"/>
              <a:buChar char="•"/>
            </a:pPr>
            <a:r>
              <a:rPr lang="en-US" dirty="0">
                <a:latin typeface="Abadi" panose="020B0604020104020204" pitchFamily="34" charset="0"/>
              </a:rPr>
              <a:t>March 23, 2020 for the Math administration</a:t>
            </a:r>
          </a:p>
        </p:txBody>
      </p:sp>
    </p:spTree>
    <p:extLst>
      <p:ext uri="{BB962C8B-B14F-4D97-AF65-F5344CB8AC3E}">
        <p14:creationId xmlns:p14="http://schemas.microsoft.com/office/powerpoint/2010/main" val="124440269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17500" y="318655"/>
            <a:ext cx="8229600" cy="595745"/>
          </a:xfrm>
        </p:spPr>
        <p:txBody>
          <a:bodyPr>
            <a:normAutofit fontScale="90000"/>
          </a:bodyPr>
          <a:lstStyle/>
          <a:p>
            <a:r>
              <a:rPr lang="en-US" dirty="0"/>
              <a:t>Students</a:t>
            </a:r>
          </a:p>
        </p:txBody>
      </p:sp>
      <p:sp>
        <p:nvSpPr>
          <p:cNvPr id="7" name="Rectangle 6"/>
          <p:cNvSpPr/>
          <p:nvPr/>
        </p:nvSpPr>
        <p:spPr>
          <a:xfrm>
            <a:off x="4752975" y="5048250"/>
            <a:ext cx="219075" cy="95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2092897" y="4772525"/>
            <a:ext cx="166687" cy="1519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8"/>
          <p:cNvSpPr>
            <a:spLocks noGrp="1"/>
          </p:cNvSpPr>
          <p:nvPr>
            <p:ph type="sldNum" sz="quarter" idx="10"/>
          </p:nvPr>
        </p:nvSpPr>
        <p:spPr/>
        <p:txBody>
          <a:bodyPr/>
          <a:lstStyle/>
          <a:p>
            <a:fld id="{07984A46-4541-4911-9B71-6D99D12EC3BB}" type="slidenum">
              <a:rPr lang="en-US" smtClean="0"/>
              <a:t>102</a:t>
            </a:fld>
            <a:endParaRPr lang="en-US" dirty="0"/>
          </a:p>
        </p:txBody>
      </p:sp>
      <p:pic>
        <p:nvPicPr>
          <p:cNvPr id="3" name="Picture 2">
            <a:extLst>
              <a:ext uri="{FF2B5EF4-FFF2-40B4-BE49-F238E27FC236}">
                <a16:creationId xmlns:a16="http://schemas.microsoft.com/office/drawing/2014/main" id="{388FB283-A576-4F29-8474-5A7C3D370945}"/>
              </a:ext>
            </a:extLst>
          </p:cNvPr>
          <p:cNvPicPr>
            <a:picLocks noChangeAspect="1"/>
          </p:cNvPicPr>
          <p:nvPr/>
        </p:nvPicPr>
        <p:blipFill>
          <a:blip r:embed="rId3"/>
          <a:stretch>
            <a:fillRect/>
          </a:stretch>
        </p:blipFill>
        <p:spPr>
          <a:xfrm>
            <a:off x="317500" y="1088855"/>
            <a:ext cx="8229600" cy="5160344"/>
          </a:xfrm>
          <a:prstGeom prst="rect">
            <a:avLst/>
          </a:prstGeom>
          <a:ln>
            <a:solidFill>
              <a:schemeClr val="tx2"/>
            </a:solidFill>
          </a:ln>
        </p:spPr>
      </p:pic>
    </p:spTree>
    <p:extLst>
      <p:ext uri="{BB962C8B-B14F-4D97-AF65-F5344CB8AC3E}">
        <p14:creationId xmlns:p14="http://schemas.microsoft.com/office/powerpoint/2010/main" val="206450905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17500" y="318655"/>
            <a:ext cx="8229600" cy="595745"/>
          </a:xfrm>
        </p:spPr>
        <p:txBody>
          <a:bodyPr>
            <a:normAutofit fontScale="90000"/>
          </a:bodyPr>
          <a:lstStyle/>
          <a:p>
            <a:r>
              <a:rPr lang="en-US" dirty="0"/>
              <a:t>Alternate Language Math</a:t>
            </a:r>
          </a:p>
        </p:txBody>
      </p:sp>
      <p:sp>
        <p:nvSpPr>
          <p:cNvPr id="5" name="Rectangle 4"/>
          <p:cNvSpPr/>
          <p:nvPr/>
        </p:nvSpPr>
        <p:spPr>
          <a:xfrm>
            <a:off x="2064322" y="938301"/>
            <a:ext cx="166687" cy="809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4752975" y="5048250"/>
            <a:ext cx="219075" cy="95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2092897" y="4772525"/>
            <a:ext cx="166687" cy="1519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Content Placeholder 2"/>
          <p:cNvSpPr>
            <a:spLocks noGrp="1"/>
          </p:cNvSpPr>
          <p:nvPr>
            <p:ph idx="1"/>
          </p:nvPr>
        </p:nvSpPr>
        <p:spPr>
          <a:xfrm>
            <a:off x="457200" y="1069575"/>
            <a:ext cx="2983230" cy="5423298"/>
          </a:xfrm>
        </p:spPr>
        <p:txBody>
          <a:bodyPr>
            <a:normAutofit/>
          </a:bodyPr>
          <a:lstStyle/>
          <a:p>
            <a:pPr marL="0" indent="0">
              <a:buNone/>
            </a:pPr>
            <a:r>
              <a:rPr lang="en-US" dirty="0">
                <a:solidFill>
                  <a:schemeClr val="tx1"/>
                </a:solidFill>
              </a:rPr>
              <a:t>Testing Language</a:t>
            </a:r>
          </a:p>
          <a:p>
            <a:r>
              <a:rPr lang="en-US" sz="2200" dirty="0">
                <a:solidFill>
                  <a:schemeClr val="tx1"/>
                </a:solidFill>
              </a:rPr>
              <a:t>When editing a student, click on the drop-down next to Testing Language</a:t>
            </a:r>
          </a:p>
          <a:p>
            <a:r>
              <a:rPr lang="en-US" sz="2200" dirty="0">
                <a:solidFill>
                  <a:schemeClr val="tx1"/>
                </a:solidFill>
              </a:rPr>
              <a:t>Five alternate languages: Chinese, Haitian Creole, Korean, Russian, Spanish</a:t>
            </a:r>
          </a:p>
        </p:txBody>
      </p:sp>
      <p:sp>
        <p:nvSpPr>
          <p:cNvPr id="12" name="Slide Number Placeholder 11"/>
          <p:cNvSpPr>
            <a:spLocks noGrp="1"/>
          </p:cNvSpPr>
          <p:nvPr>
            <p:ph type="sldNum" sz="quarter" idx="10"/>
          </p:nvPr>
        </p:nvSpPr>
        <p:spPr/>
        <p:txBody>
          <a:bodyPr/>
          <a:lstStyle/>
          <a:p>
            <a:fld id="{07984A46-4541-4911-9B71-6D99D12EC3BB}" type="slidenum">
              <a:rPr lang="en-US" smtClean="0"/>
              <a:t>103</a:t>
            </a:fld>
            <a:endParaRPr lang="en-US" dirty="0"/>
          </a:p>
        </p:txBody>
      </p:sp>
      <p:pic>
        <p:nvPicPr>
          <p:cNvPr id="2" name="Picture 1">
            <a:extLst>
              <a:ext uri="{FF2B5EF4-FFF2-40B4-BE49-F238E27FC236}">
                <a16:creationId xmlns:a16="http://schemas.microsoft.com/office/drawing/2014/main" id="{0AB89862-6106-495F-9CF1-B8F4AD0CD4DA}"/>
              </a:ext>
            </a:extLst>
          </p:cNvPr>
          <p:cNvPicPr>
            <a:picLocks noChangeAspect="1"/>
          </p:cNvPicPr>
          <p:nvPr/>
        </p:nvPicPr>
        <p:blipFill>
          <a:blip r:embed="rId3"/>
          <a:stretch>
            <a:fillRect/>
          </a:stretch>
        </p:blipFill>
        <p:spPr>
          <a:xfrm>
            <a:off x="3600222" y="1277431"/>
            <a:ext cx="5377888" cy="3866069"/>
          </a:xfrm>
          <a:prstGeom prst="rect">
            <a:avLst/>
          </a:prstGeom>
          <a:ln>
            <a:solidFill>
              <a:schemeClr val="tx1"/>
            </a:solidFill>
          </a:ln>
        </p:spPr>
      </p:pic>
    </p:spTree>
    <p:extLst>
      <p:ext uri="{BB962C8B-B14F-4D97-AF65-F5344CB8AC3E}">
        <p14:creationId xmlns:p14="http://schemas.microsoft.com/office/powerpoint/2010/main" val="158541276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9575"/>
            <a:ext cx="8229600" cy="4906963"/>
          </a:xfrm>
        </p:spPr>
        <p:txBody>
          <a:bodyPr/>
          <a:lstStyle/>
          <a:p>
            <a:pPr marL="0" indent="0">
              <a:buNone/>
            </a:pPr>
            <a:r>
              <a:rPr lang="en-US" dirty="0">
                <a:solidFill>
                  <a:schemeClr val="tx1"/>
                </a:solidFill>
              </a:rPr>
              <a:t>Assigning online testing accommodations to individual students</a:t>
            </a:r>
          </a:p>
        </p:txBody>
      </p:sp>
      <p:sp>
        <p:nvSpPr>
          <p:cNvPr id="4" name="Title 3"/>
          <p:cNvSpPr>
            <a:spLocks noGrp="1"/>
          </p:cNvSpPr>
          <p:nvPr>
            <p:ph type="title"/>
          </p:nvPr>
        </p:nvSpPr>
        <p:spPr/>
        <p:txBody>
          <a:bodyPr>
            <a:normAutofit fontScale="90000"/>
          </a:bodyPr>
          <a:lstStyle/>
          <a:p>
            <a:r>
              <a:rPr lang="en-US" dirty="0"/>
              <a:t>Online Testing Accommodations</a:t>
            </a:r>
          </a:p>
        </p:txBody>
      </p:sp>
      <p:sp>
        <p:nvSpPr>
          <p:cNvPr id="11" name="Slide Number Placeholder 10"/>
          <p:cNvSpPr>
            <a:spLocks noGrp="1"/>
          </p:cNvSpPr>
          <p:nvPr>
            <p:ph type="sldNum" sz="quarter" idx="10"/>
          </p:nvPr>
        </p:nvSpPr>
        <p:spPr/>
        <p:txBody>
          <a:bodyPr/>
          <a:lstStyle/>
          <a:p>
            <a:fld id="{07984A46-4541-4911-9B71-6D99D12EC3BB}" type="slidenum">
              <a:rPr lang="en-US" smtClean="0"/>
              <a:t>104</a:t>
            </a:fld>
            <a:endParaRPr lang="en-US" dirty="0"/>
          </a:p>
        </p:txBody>
      </p:sp>
      <p:pic>
        <p:nvPicPr>
          <p:cNvPr id="2" name="Picture 1">
            <a:extLst>
              <a:ext uri="{FF2B5EF4-FFF2-40B4-BE49-F238E27FC236}">
                <a16:creationId xmlns:a16="http://schemas.microsoft.com/office/drawing/2014/main" id="{80D51158-BF8D-408B-804A-519D8C9F9914}"/>
              </a:ext>
            </a:extLst>
          </p:cNvPr>
          <p:cNvPicPr>
            <a:picLocks noChangeAspect="1"/>
          </p:cNvPicPr>
          <p:nvPr/>
        </p:nvPicPr>
        <p:blipFill>
          <a:blip r:embed="rId3"/>
          <a:stretch>
            <a:fillRect/>
          </a:stretch>
        </p:blipFill>
        <p:spPr>
          <a:xfrm>
            <a:off x="1289436" y="2078249"/>
            <a:ext cx="6599379" cy="4034620"/>
          </a:xfrm>
          <a:prstGeom prst="rect">
            <a:avLst/>
          </a:prstGeom>
          <a:ln>
            <a:solidFill>
              <a:srgbClr val="878B91"/>
            </a:solidFill>
          </a:ln>
        </p:spPr>
      </p:pic>
    </p:spTree>
    <p:extLst>
      <p:ext uri="{BB962C8B-B14F-4D97-AF65-F5344CB8AC3E}">
        <p14:creationId xmlns:p14="http://schemas.microsoft.com/office/powerpoint/2010/main" val="282938363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9576"/>
            <a:ext cx="8229600" cy="1200096"/>
          </a:xfrm>
        </p:spPr>
        <p:txBody>
          <a:bodyPr/>
          <a:lstStyle/>
          <a:p>
            <a:pPr marL="0" indent="0">
              <a:buNone/>
            </a:pPr>
            <a:r>
              <a:rPr lang="en-US" dirty="0">
                <a:solidFill>
                  <a:schemeClr val="tx1"/>
                </a:solidFill>
              </a:rPr>
              <a:t>Assigning classroom accommodations to individual students</a:t>
            </a:r>
          </a:p>
        </p:txBody>
      </p:sp>
      <p:sp>
        <p:nvSpPr>
          <p:cNvPr id="4" name="Title 3"/>
          <p:cNvSpPr>
            <a:spLocks noGrp="1"/>
          </p:cNvSpPr>
          <p:nvPr>
            <p:ph type="title"/>
          </p:nvPr>
        </p:nvSpPr>
        <p:spPr/>
        <p:txBody>
          <a:bodyPr>
            <a:normAutofit fontScale="90000"/>
          </a:bodyPr>
          <a:lstStyle/>
          <a:p>
            <a:r>
              <a:rPr lang="en-US" dirty="0"/>
              <a:t>Classroom Accommodations</a:t>
            </a:r>
          </a:p>
        </p:txBody>
      </p:sp>
      <p:sp>
        <p:nvSpPr>
          <p:cNvPr id="11" name="Slide Number Placeholder 10"/>
          <p:cNvSpPr>
            <a:spLocks noGrp="1"/>
          </p:cNvSpPr>
          <p:nvPr>
            <p:ph type="sldNum" sz="quarter" idx="10"/>
          </p:nvPr>
        </p:nvSpPr>
        <p:spPr/>
        <p:txBody>
          <a:bodyPr/>
          <a:lstStyle/>
          <a:p>
            <a:fld id="{07984A46-4541-4911-9B71-6D99D12EC3BB}" type="slidenum">
              <a:rPr lang="en-US" smtClean="0"/>
              <a:t>105</a:t>
            </a:fld>
            <a:endParaRPr lang="en-US" dirty="0"/>
          </a:p>
        </p:txBody>
      </p:sp>
      <p:pic>
        <p:nvPicPr>
          <p:cNvPr id="2" name="Picture 1"/>
          <p:cNvPicPr>
            <a:picLocks noChangeAspect="1"/>
          </p:cNvPicPr>
          <p:nvPr/>
        </p:nvPicPr>
        <p:blipFill>
          <a:blip r:embed="rId3"/>
          <a:stretch>
            <a:fillRect/>
          </a:stretch>
        </p:blipFill>
        <p:spPr>
          <a:xfrm>
            <a:off x="1914317" y="1837657"/>
            <a:ext cx="6285285" cy="4390232"/>
          </a:xfrm>
          <a:prstGeom prst="rect">
            <a:avLst/>
          </a:prstGeom>
          <a:ln>
            <a:solidFill>
              <a:schemeClr val="tx1"/>
            </a:solidFill>
          </a:ln>
          <a:effectLst>
            <a:outerShdw blurRad="63500" sx="102000" sy="102000" algn="ctr" rotWithShape="0">
              <a:prstClr val="black">
                <a:alpha val="40000"/>
              </a:prstClr>
            </a:outerShdw>
          </a:effectLst>
        </p:spPr>
      </p:pic>
      <p:sp>
        <p:nvSpPr>
          <p:cNvPr id="8" name="Rectangle 7"/>
          <p:cNvSpPr/>
          <p:nvPr/>
        </p:nvSpPr>
        <p:spPr>
          <a:xfrm rot="5400000">
            <a:off x="4320618" y="1898853"/>
            <a:ext cx="187367" cy="444026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9" name="Rectangle 8"/>
          <p:cNvSpPr/>
          <p:nvPr/>
        </p:nvSpPr>
        <p:spPr>
          <a:xfrm rot="5400000">
            <a:off x="2189272" y="5670169"/>
            <a:ext cx="316406" cy="60668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Tree>
    <p:extLst>
      <p:ext uri="{BB962C8B-B14F-4D97-AF65-F5344CB8AC3E}">
        <p14:creationId xmlns:p14="http://schemas.microsoft.com/office/powerpoint/2010/main" val="2328116492"/>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36321"/>
            <a:ext cx="8229600" cy="5212878"/>
          </a:xfrm>
        </p:spPr>
        <p:txBody>
          <a:bodyPr>
            <a:normAutofit/>
          </a:bodyPr>
          <a:lstStyle/>
          <a:p>
            <a:pPr marL="0" indent="0">
              <a:buNone/>
            </a:pPr>
            <a:r>
              <a:rPr lang="en-US" dirty="0">
                <a:solidFill>
                  <a:schemeClr val="tx1"/>
                </a:solidFill>
              </a:rPr>
              <a:t>Multi-Student Edit details </a:t>
            </a:r>
          </a:p>
          <a:p>
            <a:r>
              <a:rPr lang="en-US" sz="2200" dirty="0">
                <a:solidFill>
                  <a:schemeClr val="tx1"/>
                </a:solidFill>
              </a:rPr>
              <a:t>This feature allows you to add accommodations to a group of students at the same time.</a:t>
            </a:r>
            <a:endParaRPr lang="en-US" sz="2200" b="1" dirty="0">
              <a:solidFill>
                <a:schemeClr val="tx1"/>
              </a:solidFill>
            </a:endParaRPr>
          </a:p>
          <a:p>
            <a:r>
              <a:rPr lang="en-US" sz="2200" b="1" dirty="0">
                <a:solidFill>
                  <a:schemeClr val="tx1"/>
                </a:solidFill>
              </a:rPr>
              <a:t>Note: </a:t>
            </a:r>
            <a:r>
              <a:rPr lang="en-US" sz="2200" dirty="0">
                <a:solidFill>
                  <a:schemeClr val="tx1"/>
                </a:solidFill>
              </a:rPr>
              <a:t>Multi-Student Edit will overwrite any previously assigned accommodations for the students being edited. It is recommended to begin with the Multi-Student Edit, then make necessary individual changes to assign accommodations for individual students. </a:t>
            </a:r>
          </a:p>
        </p:txBody>
      </p:sp>
      <p:sp>
        <p:nvSpPr>
          <p:cNvPr id="4" name="Title 3"/>
          <p:cNvSpPr>
            <a:spLocks noGrp="1"/>
          </p:cNvSpPr>
          <p:nvPr>
            <p:ph type="title"/>
          </p:nvPr>
        </p:nvSpPr>
        <p:spPr/>
        <p:txBody>
          <a:bodyPr>
            <a:normAutofit fontScale="90000"/>
          </a:bodyPr>
          <a:lstStyle/>
          <a:p>
            <a:r>
              <a:rPr lang="en-US" dirty="0"/>
              <a:t>Accommodations</a:t>
            </a:r>
          </a:p>
        </p:txBody>
      </p:sp>
      <p:sp>
        <p:nvSpPr>
          <p:cNvPr id="8" name="Slide Number Placeholder 7"/>
          <p:cNvSpPr>
            <a:spLocks noGrp="1"/>
          </p:cNvSpPr>
          <p:nvPr>
            <p:ph type="sldNum" sz="quarter" idx="10"/>
          </p:nvPr>
        </p:nvSpPr>
        <p:spPr/>
        <p:txBody>
          <a:bodyPr/>
          <a:lstStyle/>
          <a:p>
            <a:fld id="{07984A46-4541-4911-9B71-6D99D12EC3BB}" type="slidenum">
              <a:rPr lang="en-US" smtClean="0"/>
              <a:t>106</a:t>
            </a:fld>
            <a:endParaRPr lang="en-US" dirty="0"/>
          </a:p>
        </p:txBody>
      </p:sp>
    </p:spTree>
    <p:extLst>
      <p:ext uri="{BB962C8B-B14F-4D97-AF65-F5344CB8AC3E}">
        <p14:creationId xmlns:p14="http://schemas.microsoft.com/office/powerpoint/2010/main" val="3233718670"/>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19696"/>
            <a:ext cx="8229600" cy="4906963"/>
          </a:xfrm>
        </p:spPr>
        <p:txBody>
          <a:bodyPr/>
          <a:lstStyle/>
          <a:p>
            <a:pPr marL="0" indent="0">
              <a:buNone/>
            </a:pPr>
            <a:r>
              <a:rPr lang="en-US" dirty="0">
                <a:solidFill>
                  <a:schemeClr val="tx1"/>
                </a:solidFill>
              </a:rPr>
              <a:t>Multi-Student Edit: Assigning accommodations to a group of students</a:t>
            </a:r>
          </a:p>
        </p:txBody>
      </p:sp>
      <p:sp>
        <p:nvSpPr>
          <p:cNvPr id="4" name="Title 3"/>
          <p:cNvSpPr>
            <a:spLocks noGrp="1"/>
          </p:cNvSpPr>
          <p:nvPr>
            <p:ph type="title"/>
          </p:nvPr>
        </p:nvSpPr>
        <p:spPr/>
        <p:txBody>
          <a:bodyPr>
            <a:normAutofit fontScale="90000"/>
          </a:bodyPr>
          <a:lstStyle/>
          <a:p>
            <a:r>
              <a:rPr lang="en-US" dirty="0"/>
              <a:t>Accommodations</a:t>
            </a:r>
          </a:p>
        </p:txBody>
      </p:sp>
      <p:sp>
        <p:nvSpPr>
          <p:cNvPr id="7" name="Rectangle 6"/>
          <p:cNvSpPr/>
          <p:nvPr/>
        </p:nvSpPr>
        <p:spPr>
          <a:xfrm>
            <a:off x="4752975" y="5048250"/>
            <a:ext cx="219075" cy="95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p:cNvPicPr>
            <a:picLocks noChangeAspect="1"/>
          </p:cNvPicPr>
          <p:nvPr/>
        </p:nvPicPr>
        <p:blipFill>
          <a:blip r:embed="rId3"/>
          <a:stretch>
            <a:fillRect/>
          </a:stretch>
        </p:blipFill>
        <p:spPr>
          <a:xfrm>
            <a:off x="2344077" y="1630323"/>
            <a:ext cx="4352381" cy="952381"/>
          </a:xfrm>
          <a:prstGeom prst="rect">
            <a:avLst/>
          </a:prstGeom>
          <a:ln>
            <a:solidFill>
              <a:srgbClr val="878B91"/>
            </a:solidFill>
          </a:ln>
          <a:effectLst/>
        </p:spPr>
      </p:pic>
      <p:sp>
        <p:nvSpPr>
          <p:cNvPr id="10" name="Slide Number Placeholder 9"/>
          <p:cNvSpPr>
            <a:spLocks noGrp="1"/>
          </p:cNvSpPr>
          <p:nvPr>
            <p:ph type="sldNum" sz="quarter" idx="10"/>
          </p:nvPr>
        </p:nvSpPr>
        <p:spPr/>
        <p:txBody>
          <a:bodyPr/>
          <a:lstStyle/>
          <a:p>
            <a:fld id="{07984A46-4541-4911-9B71-6D99D12EC3BB}" type="slidenum">
              <a:rPr lang="en-US" smtClean="0"/>
              <a:t>107</a:t>
            </a:fld>
            <a:endParaRPr lang="en-US" dirty="0"/>
          </a:p>
        </p:txBody>
      </p:sp>
      <p:sp>
        <p:nvSpPr>
          <p:cNvPr id="8" name="Right Arrow 7"/>
          <p:cNvSpPr/>
          <p:nvPr/>
        </p:nvSpPr>
        <p:spPr>
          <a:xfrm rot="10800000">
            <a:off x="4240498" y="2191231"/>
            <a:ext cx="731552" cy="353859"/>
          </a:xfrm>
          <a:prstGeom prst="rightArrow">
            <a:avLst/>
          </a:prstGeom>
          <a:solidFill>
            <a:srgbClr val="FF0000"/>
          </a:solidFill>
          <a:ln>
            <a:solidFill>
              <a:srgbClr val="FF0000"/>
            </a:solid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solidFill>
                <a:srgbClr val="FFFFFF"/>
              </a:solidFill>
            </a:endParaRPr>
          </a:p>
        </p:txBody>
      </p:sp>
      <p:pic>
        <p:nvPicPr>
          <p:cNvPr id="6" name="Picture 5">
            <a:extLst>
              <a:ext uri="{FF2B5EF4-FFF2-40B4-BE49-F238E27FC236}">
                <a16:creationId xmlns:a16="http://schemas.microsoft.com/office/drawing/2014/main" id="{42A3CB0E-D59A-4600-AF8E-2D2AC4F9CFC9}"/>
              </a:ext>
            </a:extLst>
          </p:cNvPr>
          <p:cNvPicPr>
            <a:picLocks noChangeAspect="1"/>
          </p:cNvPicPr>
          <p:nvPr/>
        </p:nvPicPr>
        <p:blipFill>
          <a:blip r:embed="rId4"/>
          <a:stretch>
            <a:fillRect/>
          </a:stretch>
        </p:blipFill>
        <p:spPr>
          <a:xfrm>
            <a:off x="779068" y="2781300"/>
            <a:ext cx="7110468" cy="3388403"/>
          </a:xfrm>
          <a:prstGeom prst="rect">
            <a:avLst/>
          </a:prstGeom>
          <a:ln>
            <a:solidFill>
              <a:srgbClr val="878B91"/>
            </a:solidFill>
          </a:ln>
        </p:spPr>
      </p:pic>
    </p:spTree>
    <p:extLst>
      <p:ext uri="{BB962C8B-B14F-4D97-AF65-F5344CB8AC3E}">
        <p14:creationId xmlns:p14="http://schemas.microsoft.com/office/powerpoint/2010/main" val="1740318086"/>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Accommodations</a:t>
            </a:r>
          </a:p>
        </p:txBody>
      </p:sp>
      <p:sp>
        <p:nvSpPr>
          <p:cNvPr id="5" name="Content Placeholder 1"/>
          <p:cNvSpPr>
            <a:spLocks noGrp="1"/>
          </p:cNvSpPr>
          <p:nvPr>
            <p:ph idx="1"/>
          </p:nvPr>
        </p:nvSpPr>
        <p:spPr>
          <a:xfrm>
            <a:off x="333168" y="1118635"/>
            <a:ext cx="8305800" cy="4525963"/>
          </a:xfrm>
        </p:spPr>
        <p:txBody>
          <a:bodyPr/>
          <a:lstStyle/>
          <a:p>
            <a:pPr marL="0" indent="0">
              <a:buNone/>
            </a:pPr>
            <a:r>
              <a:rPr lang="en-US" dirty="0">
                <a:solidFill>
                  <a:schemeClr val="tx1"/>
                </a:solidFill>
                <a:cs typeface="Arial" panose="020B0604020202020204" pitchFamily="34" charset="0"/>
              </a:rPr>
              <a:t>Answer Masking Tool</a:t>
            </a:r>
          </a:p>
        </p:txBody>
      </p:sp>
      <p:sp>
        <p:nvSpPr>
          <p:cNvPr id="7" name="Right Arrow 6"/>
          <p:cNvSpPr/>
          <p:nvPr/>
        </p:nvSpPr>
        <p:spPr>
          <a:xfrm rot="10800000">
            <a:off x="6922563" y="3075153"/>
            <a:ext cx="914400" cy="274320"/>
          </a:xfrm>
          <a:prstGeom prst="rightArrow">
            <a:avLst/>
          </a:prstGeom>
          <a:solidFill>
            <a:srgbClr val="FF0000"/>
          </a:solidFill>
          <a:ln>
            <a:solidFill>
              <a:srgbClr val="FF0000"/>
            </a:solid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solidFill>
                <a:srgbClr val="FFFFFF"/>
              </a:solidFill>
            </a:endParaRPr>
          </a:p>
        </p:txBody>
      </p:sp>
      <p:sp>
        <p:nvSpPr>
          <p:cNvPr id="8" name="Right Arrow 7"/>
          <p:cNvSpPr/>
          <p:nvPr/>
        </p:nvSpPr>
        <p:spPr>
          <a:xfrm rot="10800000">
            <a:off x="6922563" y="4359875"/>
            <a:ext cx="914400" cy="274320"/>
          </a:xfrm>
          <a:prstGeom prst="rightArrow">
            <a:avLst/>
          </a:prstGeom>
          <a:solidFill>
            <a:srgbClr val="FF0000"/>
          </a:solidFill>
          <a:ln>
            <a:solidFill>
              <a:srgbClr val="FF0000"/>
            </a:solid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solidFill>
                <a:srgbClr val="FFFFFF"/>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81018" y="2234648"/>
            <a:ext cx="4610100" cy="3257550"/>
          </a:xfrm>
          <a:prstGeom prst="rect">
            <a:avLst/>
          </a:prstGeom>
          <a:ln>
            <a:noFill/>
          </a:ln>
          <a:effectLst>
            <a:outerShdw blurRad="190500" algn="tl" rotWithShape="0">
              <a:srgbClr val="000000">
                <a:alpha val="70000"/>
              </a:srgbClr>
            </a:outerShdw>
          </a:effectLst>
        </p:spPr>
      </p:pic>
      <p:sp>
        <p:nvSpPr>
          <p:cNvPr id="10" name="Slide Number Placeholder 9"/>
          <p:cNvSpPr>
            <a:spLocks noGrp="1"/>
          </p:cNvSpPr>
          <p:nvPr>
            <p:ph type="sldNum" sz="quarter" idx="10"/>
          </p:nvPr>
        </p:nvSpPr>
        <p:spPr/>
        <p:txBody>
          <a:bodyPr/>
          <a:lstStyle/>
          <a:p>
            <a:fld id="{07984A46-4541-4911-9B71-6D99D12EC3BB}" type="slidenum">
              <a:rPr lang="en-US" smtClean="0"/>
              <a:t>108</a:t>
            </a:fld>
            <a:endParaRPr lang="en-US" dirty="0"/>
          </a:p>
        </p:txBody>
      </p:sp>
    </p:spTree>
    <p:extLst>
      <p:ext uri="{BB962C8B-B14F-4D97-AF65-F5344CB8AC3E}">
        <p14:creationId xmlns:p14="http://schemas.microsoft.com/office/powerpoint/2010/main" val="2046887063"/>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Accommodations</a:t>
            </a:r>
          </a:p>
        </p:txBody>
      </p:sp>
      <p:sp>
        <p:nvSpPr>
          <p:cNvPr id="5" name="Content Placeholder 1"/>
          <p:cNvSpPr>
            <a:spLocks noGrp="1"/>
          </p:cNvSpPr>
          <p:nvPr>
            <p:ph idx="1"/>
          </p:nvPr>
        </p:nvSpPr>
        <p:spPr>
          <a:xfrm>
            <a:off x="381000" y="1158562"/>
            <a:ext cx="8305800" cy="4525963"/>
          </a:xfrm>
        </p:spPr>
        <p:txBody>
          <a:bodyPr>
            <a:normAutofit/>
          </a:bodyPr>
          <a:lstStyle/>
          <a:p>
            <a:pPr marL="0" indent="0">
              <a:buNone/>
            </a:pPr>
            <a:r>
              <a:rPr lang="en-US" dirty="0">
                <a:solidFill>
                  <a:schemeClr val="tx1"/>
                </a:solidFill>
                <a:cs typeface="Arial" panose="020B0604020202020204" pitchFamily="34" charset="0"/>
              </a:rPr>
              <a:t>Background Color </a:t>
            </a:r>
          </a:p>
        </p:txBody>
      </p:sp>
      <p:pic>
        <p:nvPicPr>
          <p:cNvPr id="6" name="Picture 5"/>
          <p:cNvPicPr>
            <a:picLocks noChangeAspect="1"/>
          </p:cNvPicPr>
          <p:nvPr/>
        </p:nvPicPr>
        <p:blipFill rotWithShape="1">
          <a:blip r:embed="rId3"/>
          <a:srcRect l="1296" t="8038" r="12764" b="5965"/>
          <a:stretch/>
        </p:blipFill>
        <p:spPr>
          <a:xfrm>
            <a:off x="839338" y="2183642"/>
            <a:ext cx="7465325" cy="2265528"/>
          </a:xfrm>
          <a:prstGeom prst="rect">
            <a:avLst/>
          </a:prstGeom>
          <a:ln>
            <a:noFill/>
          </a:ln>
          <a:effectLst>
            <a:outerShdw blurRad="190500" algn="tl" rotWithShape="0">
              <a:srgbClr val="000000">
                <a:alpha val="70000"/>
              </a:srgbClr>
            </a:outerShdw>
          </a:effectLst>
        </p:spPr>
      </p:pic>
      <p:pic>
        <p:nvPicPr>
          <p:cNvPr id="2" name="Picture 1"/>
          <p:cNvPicPr>
            <a:picLocks noChangeAspect="1"/>
          </p:cNvPicPr>
          <p:nvPr/>
        </p:nvPicPr>
        <p:blipFill>
          <a:blip r:embed="rId4"/>
          <a:stretch>
            <a:fillRect/>
          </a:stretch>
        </p:blipFill>
        <p:spPr>
          <a:xfrm>
            <a:off x="2100749" y="4915019"/>
            <a:ext cx="952381" cy="952381"/>
          </a:xfrm>
          <a:prstGeom prst="rect">
            <a:avLst/>
          </a:prstGeom>
          <a:ln>
            <a:noFill/>
          </a:ln>
          <a:effectLst>
            <a:outerShdw blurRad="190500" algn="tl" rotWithShape="0">
              <a:srgbClr val="000000">
                <a:alpha val="70000"/>
              </a:srgbClr>
            </a:outerShdw>
          </a:effectLst>
        </p:spPr>
      </p:pic>
      <p:pic>
        <p:nvPicPr>
          <p:cNvPr id="3" name="Picture 2"/>
          <p:cNvPicPr>
            <a:picLocks noChangeAspect="1"/>
          </p:cNvPicPr>
          <p:nvPr/>
        </p:nvPicPr>
        <p:blipFill>
          <a:blip r:embed="rId5"/>
          <a:stretch>
            <a:fillRect/>
          </a:stretch>
        </p:blipFill>
        <p:spPr>
          <a:xfrm>
            <a:off x="3466950" y="4915019"/>
            <a:ext cx="952381" cy="952381"/>
          </a:xfrm>
          <a:prstGeom prst="rect">
            <a:avLst/>
          </a:prstGeom>
          <a:ln>
            <a:noFill/>
          </a:ln>
          <a:effectLst>
            <a:outerShdw blurRad="190500" algn="tl" rotWithShape="0">
              <a:srgbClr val="000000">
                <a:alpha val="70000"/>
              </a:srgbClr>
            </a:outerShdw>
          </a:effectLst>
        </p:spPr>
      </p:pic>
      <p:pic>
        <p:nvPicPr>
          <p:cNvPr id="7" name="Picture 6"/>
          <p:cNvPicPr>
            <a:picLocks noChangeAspect="1"/>
          </p:cNvPicPr>
          <p:nvPr/>
        </p:nvPicPr>
        <p:blipFill>
          <a:blip r:embed="rId6"/>
          <a:stretch>
            <a:fillRect/>
          </a:stretch>
        </p:blipFill>
        <p:spPr>
          <a:xfrm>
            <a:off x="4850063" y="4915019"/>
            <a:ext cx="952381" cy="952381"/>
          </a:xfrm>
          <a:prstGeom prst="rect">
            <a:avLst/>
          </a:prstGeom>
          <a:ln>
            <a:noFill/>
          </a:ln>
          <a:effectLst>
            <a:outerShdw blurRad="190500" algn="tl" rotWithShape="0">
              <a:srgbClr val="000000">
                <a:alpha val="70000"/>
              </a:srgbClr>
            </a:outerShdw>
          </a:effectLst>
        </p:spPr>
      </p:pic>
      <p:pic>
        <p:nvPicPr>
          <p:cNvPr id="8" name="Picture 7"/>
          <p:cNvPicPr>
            <a:picLocks noChangeAspect="1"/>
          </p:cNvPicPr>
          <p:nvPr/>
        </p:nvPicPr>
        <p:blipFill>
          <a:blip r:embed="rId7"/>
          <a:stretch>
            <a:fillRect/>
          </a:stretch>
        </p:blipFill>
        <p:spPr>
          <a:xfrm>
            <a:off x="6270273" y="4915019"/>
            <a:ext cx="952381" cy="952381"/>
          </a:xfrm>
          <a:prstGeom prst="rect">
            <a:avLst/>
          </a:prstGeom>
          <a:ln>
            <a:noFill/>
          </a:ln>
          <a:effectLst>
            <a:outerShdw blurRad="190500" algn="tl" rotWithShape="0">
              <a:srgbClr val="000000">
                <a:alpha val="70000"/>
              </a:srgbClr>
            </a:outerShdw>
          </a:effectLst>
        </p:spPr>
      </p:pic>
      <p:sp>
        <p:nvSpPr>
          <p:cNvPr id="12" name="Slide Number Placeholder 11"/>
          <p:cNvSpPr>
            <a:spLocks noGrp="1"/>
          </p:cNvSpPr>
          <p:nvPr>
            <p:ph type="sldNum" sz="quarter" idx="10"/>
          </p:nvPr>
        </p:nvSpPr>
        <p:spPr/>
        <p:txBody>
          <a:bodyPr/>
          <a:lstStyle/>
          <a:p>
            <a:fld id="{07984A46-4541-4911-9B71-6D99D12EC3BB}" type="slidenum">
              <a:rPr lang="en-US" smtClean="0"/>
              <a:t>109</a:t>
            </a:fld>
            <a:endParaRPr lang="en-US" dirty="0"/>
          </a:p>
        </p:txBody>
      </p:sp>
    </p:spTree>
    <p:extLst>
      <p:ext uri="{BB962C8B-B14F-4D97-AF65-F5344CB8AC3E}">
        <p14:creationId xmlns:p14="http://schemas.microsoft.com/office/powerpoint/2010/main" val="14937284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19200"/>
            <a:ext cx="8229600" cy="5147733"/>
          </a:xfrm>
        </p:spPr>
        <p:txBody>
          <a:bodyPr>
            <a:normAutofit/>
          </a:bodyPr>
          <a:lstStyle/>
          <a:p>
            <a:r>
              <a:rPr lang="en-US" dirty="0">
                <a:solidFill>
                  <a:schemeClr val="tx1"/>
                </a:solidFill>
              </a:rPr>
              <a:t>Scratch Paper is provided to students testing on computer</a:t>
            </a:r>
          </a:p>
          <a:p>
            <a:r>
              <a:rPr lang="en-US" dirty="0">
                <a:solidFill>
                  <a:schemeClr val="tx1"/>
                </a:solidFill>
              </a:rPr>
              <a:t>Student IEPs and 504 Plans advise on testing accommodations that must be set for a student BEFORE you print login tickets.</a:t>
            </a:r>
          </a:p>
          <a:p>
            <a:r>
              <a:rPr lang="en-US" dirty="0">
                <a:solidFill>
                  <a:schemeClr val="tx1"/>
                </a:solidFill>
              </a:rPr>
              <a:t>Not Tested Codes must be selected in Nextera Admin for students who are not taking the computer-based test </a:t>
            </a:r>
          </a:p>
          <a:p>
            <a:r>
              <a:rPr lang="en-US" dirty="0">
                <a:solidFill>
                  <a:schemeClr val="tx1"/>
                </a:solidFill>
              </a:rPr>
              <a:t>The Proctor PIN must be distributed to testing classrooms with the secure materials packet</a:t>
            </a:r>
          </a:p>
          <a:p>
            <a:r>
              <a:rPr lang="en-US" dirty="0">
                <a:solidFill>
                  <a:schemeClr val="tx1"/>
                </a:solidFill>
              </a:rPr>
              <a:t>Access to Student CRs is available in June to Principals though Nextera Admin</a:t>
            </a:r>
          </a:p>
          <a:p>
            <a:endParaRPr lang="en-US" dirty="0"/>
          </a:p>
        </p:txBody>
      </p:sp>
      <p:sp>
        <p:nvSpPr>
          <p:cNvPr id="3" name="Title 2"/>
          <p:cNvSpPr>
            <a:spLocks noGrp="1"/>
          </p:cNvSpPr>
          <p:nvPr>
            <p:ph type="title"/>
          </p:nvPr>
        </p:nvSpPr>
        <p:spPr/>
        <p:txBody>
          <a:bodyPr>
            <a:normAutofit fontScale="90000"/>
          </a:bodyPr>
          <a:lstStyle/>
          <a:p>
            <a:r>
              <a:rPr lang="en-US" dirty="0"/>
              <a:t>CBT Need-to-Know</a:t>
            </a:r>
          </a:p>
        </p:txBody>
      </p:sp>
      <p:sp>
        <p:nvSpPr>
          <p:cNvPr id="4" name="Slide Number Placeholder 3"/>
          <p:cNvSpPr>
            <a:spLocks noGrp="1"/>
          </p:cNvSpPr>
          <p:nvPr>
            <p:ph type="sldNum" sz="quarter" idx="10"/>
          </p:nvPr>
        </p:nvSpPr>
        <p:spPr/>
        <p:txBody>
          <a:bodyPr/>
          <a:lstStyle/>
          <a:p>
            <a:fld id="{07984A46-4541-4911-9B71-6D99D12EC3BB}" type="slidenum">
              <a:rPr lang="en-US" smtClean="0"/>
              <a:t>11</a:t>
            </a:fld>
            <a:endParaRPr lang="en-US" dirty="0"/>
          </a:p>
        </p:txBody>
      </p:sp>
    </p:spTree>
    <p:extLst>
      <p:ext uri="{BB962C8B-B14F-4D97-AF65-F5344CB8AC3E}">
        <p14:creationId xmlns:p14="http://schemas.microsoft.com/office/powerpoint/2010/main" val="273548817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Accommodations</a:t>
            </a:r>
          </a:p>
        </p:txBody>
      </p:sp>
      <p:sp>
        <p:nvSpPr>
          <p:cNvPr id="5" name="Content Placeholder 1"/>
          <p:cNvSpPr>
            <a:spLocks noGrp="1"/>
          </p:cNvSpPr>
          <p:nvPr>
            <p:ph idx="1"/>
          </p:nvPr>
        </p:nvSpPr>
        <p:spPr>
          <a:xfrm>
            <a:off x="381000" y="1120761"/>
            <a:ext cx="8305800" cy="4525963"/>
          </a:xfrm>
        </p:spPr>
        <p:txBody>
          <a:bodyPr>
            <a:normAutofit/>
          </a:bodyPr>
          <a:lstStyle/>
          <a:p>
            <a:pPr marL="0" indent="0">
              <a:buNone/>
            </a:pPr>
            <a:r>
              <a:rPr lang="en-US" dirty="0">
                <a:solidFill>
                  <a:schemeClr val="tx1"/>
                </a:solidFill>
                <a:cs typeface="Arial" panose="020B0604020202020204" pitchFamily="34" charset="0"/>
              </a:rPr>
              <a:t>Reverse Contrast  </a:t>
            </a:r>
          </a:p>
        </p:txBody>
      </p:sp>
      <p:pic>
        <p:nvPicPr>
          <p:cNvPr id="6" name="Picture 5"/>
          <p:cNvPicPr>
            <a:picLocks noChangeAspect="1"/>
          </p:cNvPicPr>
          <p:nvPr/>
        </p:nvPicPr>
        <p:blipFill rotWithShape="1">
          <a:blip r:embed="rId3"/>
          <a:srcRect l="982" t="1931" r="2239" b="-181"/>
          <a:stretch/>
        </p:blipFill>
        <p:spPr>
          <a:xfrm>
            <a:off x="381000" y="2080001"/>
            <a:ext cx="8407020" cy="3384645"/>
          </a:xfrm>
          <a:prstGeom prst="rect">
            <a:avLst/>
          </a:prstGeom>
          <a:ln>
            <a:noFill/>
          </a:ln>
          <a:effectLst>
            <a:outerShdw blurRad="190500" algn="tl" rotWithShape="0">
              <a:srgbClr val="000000">
                <a:alpha val="70000"/>
              </a:srgbClr>
            </a:outerShdw>
          </a:effectLst>
        </p:spPr>
      </p:pic>
      <p:sp>
        <p:nvSpPr>
          <p:cNvPr id="8" name="Slide Number Placeholder 7"/>
          <p:cNvSpPr>
            <a:spLocks noGrp="1"/>
          </p:cNvSpPr>
          <p:nvPr>
            <p:ph type="sldNum" sz="quarter" idx="10"/>
          </p:nvPr>
        </p:nvSpPr>
        <p:spPr/>
        <p:txBody>
          <a:bodyPr/>
          <a:lstStyle/>
          <a:p>
            <a:fld id="{07984A46-4541-4911-9B71-6D99D12EC3BB}" type="slidenum">
              <a:rPr lang="en-US" smtClean="0"/>
              <a:t>110</a:t>
            </a:fld>
            <a:endParaRPr lang="en-US" dirty="0"/>
          </a:p>
        </p:txBody>
      </p:sp>
    </p:spTree>
    <p:extLst>
      <p:ext uri="{BB962C8B-B14F-4D97-AF65-F5344CB8AC3E}">
        <p14:creationId xmlns:p14="http://schemas.microsoft.com/office/powerpoint/2010/main" val="3891606200"/>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Accommodations</a:t>
            </a:r>
          </a:p>
        </p:txBody>
      </p:sp>
      <p:sp>
        <p:nvSpPr>
          <p:cNvPr id="5" name="Content Placeholder 1"/>
          <p:cNvSpPr>
            <a:spLocks noGrp="1"/>
          </p:cNvSpPr>
          <p:nvPr>
            <p:ph idx="1"/>
          </p:nvPr>
        </p:nvSpPr>
        <p:spPr>
          <a:xfrm>
            <a:off x="381000" y="1172108"/>
            <a:ext cx="8305800" cy="694268"/>
          </a:xfrm>
        </p:spPr>
        <p:txBody>
          <a:bodyPr/>
          <a:lstStyle/>
          <a:p>
            <a:pPr marL="0" indent="0">
              <a:buNone/>
            </a:pPr>
            <a:r>
              <a:rPr lang="en-US" dirty="0">
                <a:solidFill>
                  <a:schemeClr val="tx1"/>
                </a:solidFill>
                <a:cs typeface="Arial" panose="020B0604020202020204" pitchFamily="34" charset="0"/>
              </a:rPr>
              <a:t>Initial Page Zoom  </a:t>
            </a:r>
          </a:p>
        </p:txBody>
      </p:sp>
      <p:pic>
        <p:nvPicPr>
          <p:cNvPr id="6" name="Picture 5"/>
          <p:cNvPicPr>
            <a:picLocks noChangeAspect="1"/>
          </p:cNvPicPr>
          <p:nvPr/>
        </p:nvPicPr>
        <p:blipFill>
          <a:blip r:embed="rId3"/>
          <a:stretch>
            <a:fillRect/>
          </a:stretch>
        </p:blipFill>
        <p:spPr>
          <a:xfrm>
            <a:off x="1392003" y="1866375"/>
            <a:ext cx="5884597" cy="2802927"/>
          </a:xfrm>
          <a:prstGeom prst="rect">
            <a:avLst/>
          </a:prstGeom>
          <a:ln>
            <a:noFill/>
          </a:ln>
          <a:effectLst>
            <a:outerShdw blurRad="190500" algn="tl" rotWithShape="0">
              <a:srgbClr val="000000">
                <a:alpha val="70000"/>
              </a:srgbClr>
            </a:outerShdw>
          </a:effectLst>
        </p:spPr>
      </p:pic>
      <p:sp>
        <p:nvSpPr>
          <p:cNvPr id="8" name="Slide Number Placeholder 7"/>
          <p:cNvSpPr>
            <a:spLocks noGrp="1"/>
          </p:cNvSpPr>
          <p:nvPr>
            <p:ph type="sldNum" sz="quarter" idx="10"/>
          </p:nvPr>
        </p:nvSpPr>
        <p:spPr/>
        <p:txBody>
          <a:bodyPr/>
          <a:lstStyle/>
          <a:p>
            <a:fld id="{07984A46-4541-4911-9B71-6D99D12EC3BB}" type="slidenum">
              <a:rPr lang="en-US" smtClean="0"/>
              <a:t>111</a:t>
            </a:fld>
            <a:endParaRPr lang="en-US" dirty="0"/>
          </a:p>
        </p:txBody>
      </p:sp>
      <p:sp>
        <p:nvSpPr>
          <p:cNvPr id="2" name="TextBox 1">
            <a:extLst>
              <a:ext uri="{FF2B5EF4-FFF2-40B4-BE49-F238E27FC236}">
                <a16:creationId xmlns:a16="http://schemas.microsoft.com/office/drawing/2014/main" id="{ACB1D2F2-38FA-4F48-B122-5568C7DA4512}"/>
              </a:ext>
            </a:extLst>
          </p:cNvPr>
          <p:cNvSpPr txBox="1"/>
          <p:nvPr/>
        </p:nvSpPr>
        <p:spPr>
          <a:xfrm>
            <a:off x="777922" y="4773305"/>
            <a:ext cx="7985078" cy="1477328"/>
          </a:xfrm>
          <a:prstGeom prst="rect">
            <a:avLst/>
          </a:prstGeom>
          <a:noFill/>
        </p:spPr>
        <p:txBody>
          <a:bodyPr wrap="square" rtlCol="0">
            <a:spAutoFit/>
          </a:bodyPr>
          <a:lstStyle/>
          <a:p>
            <a:r>
              <a:rPr lang="en-US" dirty="0">
                <a:latin typeface="Abadi" panose="020B0604020104020204" pitchFamily="34" charset="0"/>
              </a:rPr>
              <a:t>Note:  Initial Page Zoom sets the default zoom for the student’s initial login.  If the student changes the zoom setting during testing, the initial page zoom accommodation is not saved.  For example, if a student pauses the test, when he logs back in, the zoom will be set to the percentage he was using when he paused the test.</a:t>
            </a:r>
          </a:p>
        </p:txBody>
      </p:sp>
    </p:spTree>
    <p:extLst>
      <p:ext uri="{BB962C8B-B14F-4D97-AF65-F5344CB8AC3E}">
        <p14:creationId xmlns:p14="http://schemas.microsoft.com/office/powerpoint/2010/main" val="1870278006"/>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Accommodations</a:t>
            </a:r>
          </a:p>
        </p:txBody>
      </p:sp>
      <p:sp>
        <p:nvSpPr>
          <p:cNvPr id="5" name="Content Placeholder 1"/>
          <p:cNvSpPr>
            <a:spLocks noGrp="1"/>
          </p:cNvSpPr>
          <p:nvPr>
            <p:ph idx="1"/>
          </p:nvPr>
        </p:nvSpPr>
        <p:spPr>
          <a:xfrm>
            <a:off x="381000" y="1138241"/>
            <a:ext cx="8305800" cy="3577671"/>
          </a:xfrm>
        </p:spPr>
        <p:txBody>
          <a:bodyPr>
            <a:normAutofit lnSpcReduction="10000"/>
          </a:bodyPr>
          <a:lstStyle/>
          <a:p>
            <a:pPr marL="0" indent="0">
              <a:buNone/>
            </a:pPr>
            <a:r>
              <a:rPr lang="en-US" dirty="0">
                <a:solidFill>
                  <a:schemeClr val="tx1"/>
                </a:solidFill>
                <a:cs typeface="Arial" panose="020B0604020202020204" pitchFamily="34" charset="0"/>
              </a:rPr>
              <a:t>Text to Speech (online only) </a:t>
            </a:r>
          </a:p>
          <a:p>
            <a:pPr>
              <a:spcAft>
                <a:spcPts val="600"/>
              </a:spcAft>
            </a:pPr>
            <a:r>
              <a:rPr lang="en-US" sz="2200" dirty="0">
                <a:solidFill>
                  <a:schemeClr val="tx1"/>
                </a:solidFill>
              </a:rPr>
              <a:t>Controlled by the student: the student must click “Play” on each test question</a:t>
            </a:r>
          </a:p>
          <a:p>
            <a:pPr>
              <a:spcAft>
                <a:spcPts val="600"/>
              </a:spcAft>
            </a:pPr>
            <a:r>
              <a:rPr lang="en-US" sz="2200" dirty="0">
                <a:solidFill>
                  <a:schemeClr val="tx1"/>
                </a:solidFill>
              </a:rPr>
              <a:t>TTS Player can be moved around on screen</a:t>
            </a:r>
          </a:p>
          <a:p>
            <a:pPr>
              <a:spcAft>
                <a:spcPts val="600"/>
              </a:spcAft>
            </a:pPr>
            <a:r>
              <a:rPr lang="en-US" sz="2200" dirty="0">
                <a:solidFill>
                  <a:schemeClr val="tx1"/>
                </a:solidFill>
              </a:rPr>
              <a:t>Text is highlighted on-screen as test is read</a:t>
            </a:r>
          </a:p>
          <a:p>
            <a:pPr>
              <a:spcAft>
                <a:spcPts val="600"/>
              </a:spcAft>
            </a:pPr>
            <a:r>
              <a:rPr lang="en-US" sz="2200" dirty="0">
                <a:solidFill>
                  <a:schemeClr val="tx1"/>
                </a:solidFill>
              </a:rPr>
              <a:t>Four reading speeds</a:t>
            </a:r>
          </a:p>
          <a:p>
            <a:pPr>
              <a:spcAft>
                <a:spcPts val="600"/>
              </a:spcAft>
            </a:pPr>
            <a:r>
              <a:rPr lang="en-US" sz="2200" dirty="0">
                <a:solidFill>
                  <a:schemeClr val="tx1"/>
                </a:solidFill>
              </a:rPr>
              <a:t>TTS will work if the device is offline</a:t>
            </a:r>
          </a:p>
        </p:txBody>
      </p:sp>
      <p:sp>
        <p:nvSpPr>
          <p:cNvPr id="16" name="Rectangle 15"/>
          <p:cNvSpPr/>
          <p:nvPr/>
        </p:nvSpPr>
        <p:spPr>
          <a:xfrm>
            <a:off x="4873822" y="2366043"/>
            <a:ext cx="440050" cy="204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p:cNvSpPr>
            <a:spLocks noGrp="1"/>
          </p:cNvSpPr>
          <p:nvPr>
            <p:ph type="sldNum" sz="quarter" idx="10"/>
          </p:nvPr>
        </p:nvSpPr>
        <p:spPr/>
        <p:txBody>
          <a:bodyPr/>
          <a:lstStyle/>
          <a:p>
            <a:fld id="{07984A46-4541-4911-9B71-6D99D12EC3BB}" type="slidenum">
              <a:rPr lang="en-US" smtClean="0"/>
              <a:t>112</a:t>
            </a:fld>
            <a:endParaRPr lang="en-US" dirty="0"/>
          </a:p>
        </p:txBody>
      </p:sp>
      <p:graphicFrame>
        <p:nvGraphicFramePr>
          <p:cNvPr id="7" name="Table 6"/>
          <p:cNvGraphicFramePr>
            <a:graphicFrameLocks noGrp="1"/>
          </p:cNvGraphicFramePr>
          <p:nvPr/>
        </p:nvGraphicFramePr>
        <p:xfrm>
          <a:off x="445317" y="4929917"/>
          <a:ext cx="3874576" cy="1187896"/>
        </p:xfrm>
        <a:graphic>
          <a:graphicData uri="http://schemas.openxmlformats.org/drawingml/2006/table">
            <a:tbl>
              <a:tblPr firstRow="1" bandRow="1">
                <a:tableStyleId>{9D7B26C5-4107-4FEC-AEDC-1716B250A1EF}</a:tableStyleId>
              </a:tblPr>
              <a:tblGrid>
                <a:gridCol w="1709372">
                  <a:extLst>
                    <a:ext uri="{9D8B030D-6E8A-4147-A177-3AD203B41FA5}">
                      <a16:colId xmlns:a16="http://schemas.microsoft.com/office/drawing/2014/main" val="20000"/>
                    </a:ext>
                  </a:extLst>
                </a:gridCol>
                <a:gridCol w="2165204">
                  <a:extLst>
                    <a:ext uri="{9D8B030D-6E8A-4147-A177-3AD203B41FA5}">
                      <a16:colId xmlns:a16="http://schemas.microsoft.com/office/drawing/2014/main" val="20001"/>
                    </a:ext>
                  </a:extLst>
                </a:gridCol>
              </a:tblGrid>
              <a:tr h="296291">
                <a:tc gridSpan="2">
                  <a:txBody>
                    <a:bodyPr/>
                    <a:lstStyle/>
                    <a:p>
                      <a:pPr marL="0" indent="0" algn="ctr">
                        <a:buFont typeface="Arial" panose="020B0604020202020204" pitchFamily="34" charset="0"/>
                        <a:buNone/>
                      </a:pPr>
                      <a:r>
                        <a:rPr lang="en-US" sz="1500" dirty="0"/>
                        <a:t>TTS Player Reading</a:t>
                      </a:r>
                      <a:r>
                        <a:rPr lang="en-US" sz="1500" baseline="0" dirty="0"/>
                        <a:t> Features</a:t>
                      </a:r>
                      <a:endParaRPr lang="en-US" sz="1500" b="1" dirty="0"/>
                    </a:p>
                  </a:txBody>
                  <a:tcPr marL="68375" marR="68375" marT="34187" marB="34187"/>
                </a:tc>
                <a:tc hMerge="1">
                  <a:txBody>
                    <a:bodyPr/>
                    <a:lstStyle/>
                    <a:p>
                      <a:pPr marL="0" indent="0">
                        <a:buFont typeface="Arial" panose="020B0604020202020204" pitchFamily="34" charset="0"/>
                        <a:buNone/>
                      </a:pPr>
                      <a:endParaRPr lang="en-US" sz="2000" dirty="0"/>
                    </a:p>
                  </a:txBody>
                  <a:tcPr/>
                </a:tc>
                <a:extLst>
                  <a:ext uri="{0D108BD9-81ED-4DB2-BD59-A6C34878D82A}">
                    <a16:rowId xmlns:a16="http://schemas.microsoft.com/office/drawing/2014/main" val="10003"/>
                  </a:ext>
                </a:extLst>
              </a:tr>
              <a:tr h="296291">
                <a:tc>
                  <a:txBody>
                    <a:bodyPr/>
                    <a:lstStyle/>
                    <a:p>
                      <a:pPr marL="342900" indent="-342900">
                        <a:buFont typeface="Arial" panose="020B0604020202020204" pitchFamily="34" charset="0"/>
                        <a:buChar char="•"/>
                      </a:pPr>
                      <a:r>
                        <a:rPr lang="en-US" sz="1500" dirty="0"/>
                        <a:t>Play All</a:t>
                      </a:r>
                    </a:p>
                  </a:txBody>
                  <a:tcPr marL="68375" marR="68375" marT="34187" marB="34187"/>
                </a:tc>
                <a:tc>
                  <a:txBody>
                    <a:bodyPr/>
                    <a:lstStyle/>
                    <a:p>
                      <a:pPr marL="342900" indent="-342900">
                        <a:buFont typeface="Arial" panose="020B0604020202020204" pitchFamily="34" charset="0"/>
                        <a:buChar char="•"/>
                      </a:pPr>
                      <a:r>
                        <a:rPr lang="en-US" sz="1500" dirty="0"/>
                        <a:t>Play from Here</a:t>
                      </a:r>
                    </a:p>
                  </a:txBody>
                  <a:tcPr marL="68375" marR="68375" marT="34187" marB="34187"/>
                </a:tc>
                <a:extLst>
                  <a:ext uri="{0D108BD9-81ED-4DB2-BD59-A6C34878D82A}">
                    <a16:rowId xmlns:a16="http://schemas.microsoft.com/office/drawing/2014/main" val="10000"/>
                  </a:ext>
                </a:extLst>
              </a:tr>
              <a:tr h="296291">
                <a:tc>
                  <a:txBody>
                    <a:bodyPr/>
                    <a:lstStyle/>
                    <a:p>
                      <a:pPr marL="342900" indent="-342900">
                        <a:buFont typeface="Arial" panose="020B0604020202020204" pitchFamily="34" charset="0"/>
                        <a:buChar char="•"/>
                      </a:pPr>
                      <a:r>
                        <a:rPr lang="en-US" sz="1500" dirty="0"/>
                        <a:t>Play Question</a:t>
                      </a:r>
                    </a:p>
                  </a:txBody>
                  <a:tcPr marL="68375" marR="68375" marT="34187" marB="34187"/>
                </a:tc>
                <a:tc>
                  <a:txBody>
                    <a:bodyPr/>
                    <a:lstStyle/>
                    <a:p>
                      <a:pPr marL="342900" indent="-342900">
                        <a:buFont typeface="Arial" panose="020B0604020202020204" pitchFamily="34" charset="0"/>
                        <a:buChar char="•"/>
                      </a:pPr>
                      <a:r>
                        <a:rPr lang="en-US" sz="1500" dirty="0"/>
                        <a:t>Play Passage</a:t>
                      </a:r>
                    </a:p>
                  </a:txBody>
                  <a:tcPr marL="68375" marR="68375" marT="34187" marB="34187"/>
                </a:tc>
                <a:extLst>
                  <a:ext uri="{0D108BD9-81ED-4DB2-BD59-A6C34878D82A}">
                    <a16:rowId xmlns:a16="http://schemas.microsoft.com/office/drawing/2014/main" val="10001"/>
                  </a:ext>
                </a:extLst>
              </a:tr>
              <a:tr h="296291">
                <a:tc>
                  <a:txBody>
                    <a:bodyPr/>
                    <a:lstStyle/>
                    <a:p>
                      <a:pPr marL="342900" indent="-342900">
                        <a:buFont typeface="Arial" panose="020B0604020202020204" pitchFamily="34" charset="0"/>
                        <a:buChar char="•"/>
                      </a:pPr>
                      <a:r>
                        <a:rPr lang="en-US" sz="1500" dirty="0"/>
                        <a:t>Play Answer</a:t>
                      </a:r>
                    </a:p>
                  </a:txBody>
                  <a:tcPr marL="68375" marR="68375" marT="34187" marB="34187"/>
                </a:tc>
                <a:tc>
                  <a:txBody>
                    <a:bodyPr/>
                    <a:lstStyle/>
                    <a:p>
                      <a:endParaRPr lang="en-US" sz="1500" dirty="0"/>
                    </a:p>
                  </a:txBody>
                  <a:tcPr marL="68375" marR="68375" marT="34187" marB="34187"/>
                </a:tc>
                <a:extLst>
                  <a:ext uri="{0D108BD9-81ED-4DB2-BD59-A6C34878D82A}">
                    <a16:rowId xmlns:a16="http://schemas.microsoft.com/office/drawing/2014/main" val="10002"/>
                  </a:ext>
                </a:extLst>
              </a:tr>
            </a:tbl>
          </a:graphicData>
        </a:graphic>
      </p:graphicFrame>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59815" y="5121833"/>
            <a:ext cx="4102962" cy="65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05449359"/>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Accommodations</a:t>
            </a:r>
          </a:p>
        </p:txBody>
      </p:sp>
      <p:sp>
        <p:nvSpPr>
          <p:cNvPr id="5" name="Content Placeholder 1"/>
          <p:cNvSpPr>
            <a:spLocks noGrp="1"/>
          </p:cNvSpPr>
          <p:nvPr>
            <p:ph idx="1"/>
          </p:nvPr>
        </p:nvSpPr>
        <p:spPr>
          <a:xfrm>
            <a:off x="381000" y="1138241"/>
            <a:ext cx="8305800" cy="1618607"/>
          </a:xfrm>
        </p:spPr>
        <p:txBody>
          <a:bodyPr>
            <a:normAutofit/>
          </a:bodyPr>
          <a:lstStyle/>
          <a:p>
            <a:pPr marL="0" indent="0">
              <a:buNone/>
            </a:pPr>
            <a:r>
              <a:rPr lang="en-US" dirty="0">
                <a:solidFill>
                  <a:schemeClr val="tx1"/>
                </a:solidFill>
                <a:cs typeface="Arial" panose="020B0604020202020204" pitchFamily="34" charset="0"/>
              </a:rPr>
              <a:t>Text to Speech and the Reference Sheet Tool</a:t>
            </a:r>
            <a:endParaRPr lang="en-US" sz="2200" dirty="0">
              <a:solidFill>
                <a:schemeClr val="tx1"/>
              </a:solidFill>
            </a:endParaRPr>
          </a:p>
          <a:p>
            <a:pPr>
              <a:spcAft>
                <a:spcPts val="600"/>
              </a:spcAft>
            </a:pPr>
            <a:r>
              <a:rPr lang="en-US" sz="2200" dirty="0">
                <a:solidFill>
                  <a:schemeClr val="tx1"/>
                </a:solidFill>
              </a:rPr>
              <a:t>TTS will read the Reference Sheet Tool</a:t>
            </a:r>
          </a:p>
          <a:p>
            <a:pPr>
              <a:spcAft>
                <a:spcPts val="600"/>
              </a:spcAft>
            </a:pPr>
            <a:r>
              <a:rPr lang="en-US" sz="2200" dirty="0">
                <a:solidFill>
                  <a:schemeClr val="tx1"/>
                </a:solidFill>
              </a:rPr>
              <a:t>For TTS, Reference Sheet will not be first question in form.</a:t>
            </a:r>
          </a:p>
        </p:txBody>
      </p:sp>
      <p:sp>
        <p:nvSpPr>
          <p:cNvPr id="8" name="Slide Number Placeholder 7"/>
          <p:cNvSpPr>
            <a:spLocks noGrp="1"/>
          </p:cNvSpPr>
          <p:nvPr>
            <p:ph type="sldNum" sz="quarter" idx="10"/>
          </p:nvPr>
        </p:nvSpPr>
        <p:spPr/>
        <p:txBody>
          <a:bodyPr/>
          <a:lstStyle/>
          <a:p>
            <a:fld id="{07984A46-4541-4911-9B71-6D99D12EC3BB}" type="slidenum">
              <a:rPr lang="en-US" smtClean="0"/>
              <a:t>113</a:t>
            </a:fld>
            <a:endParaRPr lang="en-US" dirty="0"/>
          </a:p>
        </p:txBody>
      </p:sp>
      <p:pic>
        <p:nvPicPr>
          <p:cNvPr id="3" name="Picture 2">
            <a:extLst>
              <a:ext uri="{FF2B5EF4-FFF2-40B4-BE49-F238E27FC236}">
                <a16:creationId xmlns:a16="http://schemas.microsoft.com/office/drawing/2014/main" id="{EAD20884-3957-4342-85D6-29E923306518}"/>
              </a:ext>
            </a:extLst>
          </p:cNvPr>
          <p:cNvPicPr>
            <a:picLocks noChangeAspect="1"/>
          </p:cNvPicPr>
          <p:nvPr/>
        </p:nvPicPr>
        <p:blipFill>
          <a:blip r:embed="rId3"/>
          <a:stretch>
            <a:fillRect/>
          </a:stretch>
        </p:blipFill>
        <p:spPr>
          <a:xfrm>
            <a:off x="285465" y="3326537"/>
            <a:ext cx="4429416" cy="2778099"/>
          </a:xfrm>
          <a:prstGeom prst="rect">
            <a:avLst/>
          </a:prstGeom>
          <a:ln>
            <a:solidFill>
              <a:schemeClr val="tx1"/>
            </a:solidFill>
          </a:ln>
        </p:spPr>
      </p:pic>
      <p:sp>
        <p:nvSpPr>
          <p:cNvPr id="10" name="Explosion: 8 Points 9">
            <a:extLst>
              <a:ext uri="{FF2B5EF4-FFF2-40B4-BE49-F238E27FC236}">
                <a16:creationId xmlns:a16="http://schemas.microsoft.com/office/drawing/2014/main" id="{C12A89F7-C948-4D1B-AB3B-CED04B7DF441}"/>
              </a:ext>
            </a:extLst>
          </p:cNvPr>
          <p:cNvSpPr/>
          <p:nvPr/>
        </p:nvSpPr>
        <p:spPr>
          <a:xfrm>
            <a:off x="4417609" y="2947280"/>
            <a:ext cx="4566503" cy="3157356"/>
          </a:xfrm>
          <a:prstGeom prst="irregularSeal1">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New this year:  </a:t>
            </a:r>
          </a:p>
          <a:p>
            <a:pPr algn="ctr"/>
            <a:r>
              <a:rPr lang="en-US" dirty="0"/>
              <a:t>TTS will read the Reference Sheet Tool.  </a:t>
            </a:r>
          </a:p>
        </p:txBody>
      </p:sp>
    </p:spTree>
    <p:extLst>
      <p:ext uri="{BB962C8B-B14F-4D97-AF65-F5344CB8AC3E}">
        <p14:creationId xmlns:p14="http://schemas.microsoft.com/office/powerpoint/2010/main" val="4066880189"/>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Accommodations</a:t>
            </a:r>
          </a:p>
        </p:txBody>
      </p:sp>
      <p:sp>
        <p:nvSpPr>
          <p:cNvPr id="5" name="Content Placeholder 1"/>
          <p:cNvSpPr>
            <a:spLocks noGrp="1"/>
          </p:cNvSpPr>
          <p:nvPr>
            <p:ph idx="1"/>
          </p:nvPr>
        </p:nvSpPr>
        <p:spPr>
          <a:xfrm>
            <a:off x="381000" y="1138242"/>
            <a:ext cx="8305800" cy="928108"/>
          </a:xfrm>
        </p:spPr>
        <p:txBody>
          <a:bodyPr/>
          <a:lstStyle/>
          <a:p>
            <a:pPr marL="0" indent="0">
              <a:buNone/>
            </a:pPr>
            <a:r>
              <a:rPr lang="en-US" dirty="0">
                <a:solidFill>
                  <a:schemeClr val="tx1"/>
                </a:solidFill>
                <a:cs typeface="Arial" panose="020B0604020202020204" pitchFamily="34" charset="0"/>
              </a:rPr>
              <a:t>Read Aloud (by human)</a:t>
            </a:r>
          </a:p>
        </p:txBody>
      </p:sp>
      <p:sp>
        <p:nvSpPr>
          <p:cNvPr id="2" name="Rectangle 1"/>
          <p:cNvSpPr/>
          <p:nvPr/>
        </p:nvSpPr>
        <p:spPr>
          <a:xfrm>
            <a:off x="777240" y="3789673"/>
            <a:ext cx="5455920" cy="3251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777240" y="3789673"/>
            <a:ext cx="5455920" cy="3251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4831080" y="3239778"/>
            <a:ext cx="3307080" cy="5498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p:cNvSpPr/>
          <p:nvPr/>
        </p:nvSpPr>
        <p:spPr>
          <a:xfrm>
            <a:off x="4873822" y="2366043"/>
            <a:ext cx="440050" cy="204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p:cNvPicPr>
            <a:picLocks noChangeAspect="1"/>
          </p:cNvPicPr>
          <p:nvPr/>
        </p:nvPicPr>
        <p:blipFill>
          <a:blip r:embed="rId3"/>
          <a:stretch>
            <a:fillRect/>
          </a:stretch>
        </p:blipFill>
        <p:spPr>
          <a:xfrm>
            <a:off x="965402" y="2253104"/>
            <a:ext cx="7172758" cy="2161390"/>
          </a:xfrm>
          <a:prstGeom prst="rect">
            <a:avLst/>
          </a:prstGeom>
          <a:ln>
            <a:noFill/>
          </a:ln>
          <a:effectLst>
            <a:outerShdw blurRad="190500" algn="tl" rotWithShape="0">
              <a:srgbClr val="000000">
                <a:alpha val="70000"/>
              </a:srgbClr>
            </a:outerShdw>
          </a:effectLst>
        </p:spPr>
      </p:pic>
      <p:sp>
        <p:nvSpPr>
          <p:cNvPr id="9" name="Slide Number Placeholder 8"/>
          <p:cNvSpPr>
            <a:spLocks noGrp="1"/>
          </p:cNvSpPr>
          <p:nvPr>
            <p:ph type="sldNum" sz="quarter" idx="10"/>
          </p:nvPr>
        </p:nvSpPr>
        <p:spPr/>
        <p:txBody>
          <a:bodyPr/>
          <a:lstStyle/>
          <a:p>
            <a:fld id="{07984A46-4541-4911-9B71-6D99D12EC3BB}" type="slidenum">
              <a:rPr lang="en-US" smtClean="0"/>
              <a:t>114</a:t>
            </a:fld>
            <a:endParaRPr lang="en-US" dirty="0"/>
          </a:p>
        </p:txBody>
      </p:sp>
      <p:sp>
        <p:nvSpPr>
          <p:cNvPr id="11" name="TextBox 10"/>
          <p:cNvSpPr txBox="1"/>
          <p:nvPr/>
        </p:nvSpPr>
        <p:spPr>
          <a:xfrm>
            <a:off x="318499" y="4859676"/>
            <a:ext cx="8507002" cy="1446550"/>
          </a:xfrm>
          <a:prstGeom prst="rect">
            <a:avLst/>
          </a:prstGeom>
          <a:noFill/>
        </p:spPr>
        <p:txBody>
          <a:bodyPr wrap="square" rtlCol="0">
            <a:spAutoFit/>
          </a:bodyPr>
          <a:lstStyle/>
          <a:p>
            <a:pPr marL="342900" indent="-342900">
              <a:buFont typeface="Wingdings" panose="05000000000000000000" pitchFamily="2" charset="2"/>
              <a:buChar char="§"/>
            </a:pPr>
            <a:r>
              <a:rPr lang="en-US" sz="2200" dirty="0">
                <a:latin typeface="Abadi" panose="020B0604020104020204" pitchFamily="34" charset="0"/>
                <a:cs typeface="Arial" panose="020B0604020202020204" pitchFamily="34" charset="0"/>
              </a:rPr>
              <a:t>Student will be “served” test Form A on computer</a:t>
            </a:r>
            <a:br>
              <a:rPr lang="en-US" sz="2200" dirty="0">
                <a:latin typeface="Abadi" panose="020B0604020104020204" pitchFamily="34" charset="0"/>
                <a:cs typeface="Arial" panose="020B0604020202020204" pitchFamily="34" charset="0"/>
              </a:rPr>
            </a:br>
            <a:endParaRPr lang="en-US" sz="2200" dirty="0">
              <a:latin typeface="Abadi" panose="020B0604020104020204" pitchFamily="34" charset="0"/>
              <a:cs typeface="Arial" panose="020B0604020202020204" pitchFamily="34" charset="0"/>
            </a:endParaRPr>
          </a:p>
          <a:p>
            <a:pPr marL="342900" indent="-342900">
              <a:buFont typeface="Wingdings" panose="05000000000000000000" pitchFamily="2" charset="2"/>
              <a:buChar char="§"/>
            </a:pPr>
            <a:r>
              <a:rPr lang="en-US" sz="2200" dirty="0">
                <a:latin typeface="Abadi" panose="020B0604020104020204" pitchFamily="34" charset="0"/>
                <a:cs typeface="Arial" panose="020B0604020202020204" pitchFamily="34" charset="0"/>
              </a:rPr>
              <a:t>Reader should have a Test Read print test copy, which will also be Form A</a:t>
            </a:r>
          </a:p>
        </p:txBody>
      </p:sp>
    </p:spTree>
    <p:extLst>
      <p:ext uri="{BB962C8B-B14F-4D97-AF65-F5344CB8AC3E}">
        <p14:creationId xmlns:p14="http://schemas.microsoft.com/office/powerpoint/2010/main" val="3752567339"/>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Accommodations</a:t>
            </a:r>
          </a:p>
        </p:txBody>
      </p:sp>
      <p:sp>
        <p:nvSpPr>
          <p:cNvPr id="5" name="Content Placeholder 1"/>
          <p:cNvSpPr>
            <a:spLocks noGrp="1"/>
          </p:cNvSpPr>
          <p:nvPr>
            <p:ph idx="1"/>
          </p:nvPr>
        </p:nvSpPr>
        <p:spPr>
          <a:xfrm>
            <a:off x="381000" y="1138241"/>
            <a:ext cx="8305800" cy="4525963"/>
          </a:xfrm>
        </p:spPr>
        <p:txBody>
          <a:bodyPr/>
          <a:lstStyle/>
          <a:p>
            <a:pPr marL="0" indent="0">
              <a:buNone/>
            </a:pPr>
            <a:r>
              <a:rPr lang="en-US" dirty="0">
                <a:solidFill>
                  <a:schemeClr val="tx1"/>
                </a:solidFill>
                <a:cs typeface="Arial" panose="020B0604020202020204" pitchFamily="34" charset="0"/>
              </a:rPr>
              <a:t>Text-to-Speech vs Read Aloud</a:t>
            </a:r>
          </a:p>
        </p:txBody>
      </p:sp>
      <p:sp>
        <p:nvSpPr>
          <p:cNvPr id="2" name="Rectangle 1"/>
          <p:cNvSpPr/>
          <p:nvPr/>
        </p:nvSpPr>
        <p:spPr>
          <a:xfrm>
            <a:off x="777240" y="3789673"/>
            <a:ext cx="5455920" cy="3251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777240" y="3789673"/>
            <a:ext cx="5455920" cy="3251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4831080" y="3239778"/>
            <a:ext cx="3307080" cy="5498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p:cNvSpPr/>
          <p:nvPr/>
        </p:nvSpPr>
        <p:spPr>
          <a:xfrm>
            <a:off x="4873822" y="2366043"/>
            <a:ext cx="440050" cy="204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7"/>
          <p:cNvSpPr>
            <a:spLocks noGrp="1"/>
          </p:cNvSpPr>
          <p:nvPr>
            <p:ph type="sldNum" sz="quarter" idx="10"/>
          </p:nvPr>
        </p:nvSpPr>
        <p:spPr/>
        <p:txBody>
          <a:bodyPr/>
          <a:lstStyle/>
          <a:p>
            <a:fld id="{07984A46-4541-4911-9B71-6D99D12EC3BB}" type="slidenum">
              <a:rPr lang="en-US" smtClean="0"/>
              <a:t>115</a:t>
            </a:fld>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0323" y="1753652"/>
            <a:ext cx="8595558" cy="4134393"/>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058835869"/>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Test Administration: </a:t>
            </a:r>
            <a:br>
              <a:rPr lang="en-US" dirty="0"/>
            </a:br>
            <a:r>
              <a:rPr lang="en-US" dirty="0"/>
              <a:t>Preparing for Test Day</a:t>
            </a:r>
          </a:p>
        </p:txBody>
      </p:sp>
    </p:spTree>
    <p:extLst>
      <p:ext uri="{BB962C8B-B14F-4D97-AF65-F5344CB8AC3E}">
        <p14:creationId xmlns:p14="http://schemas.microsoft.com/office/powerpoint/2010/main" val="4207160131"/>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Tests</a:t>
            </a:r>
          </a:p>
        </p:txBody>
      </p:sp>
      <p:sp>
        <p:nvSpPr>
          <p:cNvPr id="8" name="Slide Number Placeholder 7"/>
          <p:cNvSpPr>
            <a:spLocks noGrp="1"/>
          </p:cNvSpPr>
          <p:nvPr>
            <p:ph type="sldNum" sz="quarter" idx="10"/>
          </p:nvPr>
        </p:nvSpPr>
        <p:spPr/>
        <p:txBody>
          <a:bodyPr/>
          <a:lstStyle/>
          <a:p>
            <a:fld id="{07984A46-4541-4911-9B71-6D99D12EC3BB}" type="slidenum">
              <a:rPr lang="en-US" smtClean="0"/>
              <a:t>117</a:t>
            </a:fld>
            <a:endParaRPr lang="en-US" dirty="0"/>
          </a:p>
        </p:txBody>
      </p:sp>
      <p:sp>
        <p:nvSpPr>
          <p:cNvPr id="7" name="Content Placeholder 1"/>
          <p:cNvSpPr>
            <a:spLocks noGrp="1"/>
          </p:cNvSpPr>
          <p:nvPr>
            <p:ph idx="1"/>
          </p:nvPr>
        </p:nvSpPr>
        <p:spPr>
          <a:xfrm>
            <a:off x="457200" y="953310"/>
            <a:ext cx="8229600" cy="1530583"/>
          </a:xfrm>
        </p:spPr>
        <p:txBody>
          <a:bodyPr/>
          <a:lstStyle/>
          <a:p>
            <a:pPr marL="0" indent="0">
              <a:buNone/>
            </a:pPr>
            <a:r>
              <a:rPr lang="en-US" dirty="0">
                <a:solidFill>
                  <a:schemeClr val="tx1"/>
                </a:solidFill>
              </a:rPr>
              <a:t>The Tests Tab is where you will find Important Dates, track student progress, print student login tickets, and find Session Access Codes.</a:t>
            </a:r>
          </a:p>
        </p:txBody>
      </p:sp>
      <p:pic>
        <p:nvPicPr>
          <p:cNvPr id="2" name="Picture 1">
            <a:extLst>
              <a:ext uri="{FF2B5EF4-FFF2-40B4-BE49-F238E27FC236}">
                <a16:creationId xmlns:a16="http://schemas.microsoft.com/office/drawing/2014/main" id="{A386C49C-A653-426C-A0D3-33B84E6E3E19}"/>
              </a:ext>
            </a:extLst>
          </p:cNvPr>
          <p:cNvPicPr>
            <a:picLocks noChangeAspect="1"/>
          </p:cNvPicPr>
          <p:nvPr/>
        </p:nvPicPr>
        <p:blipFill>
          <a:blip r:embed="rId3"/>
          <a:stretch>
            <a:fillRect/>
          </a:stretch>
        </p:blipFill>
        <p:spPr>
          <a:xfrm>
            <a:off x="2838689" y="2089414"/>
            <a:ext cx="5036068" cy="3930016"/>
          </a:xfrm>
          <a:prstGeom prst="rect">
            <a:avLst/>
          </a:prstGeom>
          <a:ln>
            <a:solidFill>
              <a:schemeClr val="tx1"/>
            </a:solidFill>
          </a:ln>
        </p:spPr>
      </p:pic>
    </p:spTree>
    <p:extLst>
      <p:ext uri="{BB962C8B-B14F-4D97-AF65-F5344CB8AC3E}">
        <p14:creationId xmlns:p14="http://schemas.microsoft.com/office/powerpoint/2010/main" val="1702590318"/>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19200"/>
            <a:ext cx="8229600" cy="4806846"/>
          </a:xfrm>
        </p:spPr>
        <p:txBody>
          <a:bodyPr/>
          <a:lstStyle/>
          <a:p>
            <a:r>
              <a:rPr lang="en-US" dirty="0">
                <a:solidFill>
                  <a:schemeClr val="tx1"/>
                </a:solidFill>
              </a:rPr>
              <a:t>The Tests Tab, with the ability to print student login tickets, will be available two weeks before the CBT testing window start date: </a:t>
            </a:r>
          </a:p>
          <a:p>
            <a:pPr lvl="1"/>
            <a:r>
              <a:rPr lang="en-US" dirty="0">
                <a:solidFill>
                  <a:schemeClr val="tx1"/>
                </a:solidFill>
              </a:rPr>
              <a:t>ELA: 3/9/20</a:t>
            </a:r>
          </a:p>
          <a:p>
            <a:pPr lvl="1"/>
            <a:r>
              <a:rPr lang="en-US" dirty="0">
                <a:solidFill>
                  <a:schemeClr val="tx1"/>
                </a:solidFill>
              </a:rPr>
              <a:t>Math: 3/23/20</a:t>
            </a:r>
          </a:p>
          <a:p>
            <a:pPr lvl="1"/>
            <a:r>
              <a:rPr lang="en-US" dirty="0">
                <a:solidFill>
                  <a:schemeClr val="tx1"/>
                </a:solidFill>
              </a:rPr>
              <a:t>SAFT: 5/11/20</a:t>
            </a:r>
          </a:p>
          <a:p>
            <a:pPr lvl="1"/>
            <a:endParaRPr lang="en-US" dirty="0">
              <a:solidFill>
                <a:schemeClr val="tx1"/>
              </a:solidFill>
            </a:endParaRPr>
          </a:p>
          <a:p>
            <a:r>
              <a:rPr lang="en-US" dirty="0">
                <a:solidFill>
                  <a:schemeClr val="tx1"/>
                </a:solidFill>
              </a:rPr>
              <a:t>All Student Login Tickets are Secure Materials</a:t>
            </a:r>
          </a:p>
          <a:p>
            <a:pPr lvl="1"/>
            <a:r>
              <a:rPr lang="en-US" dirty="0">
                <a:solidFill>
                  <a:schemeClr val="tx1"/>
                </a:solidFill>
              </a:rPr>
              <a:t>Student Login Tickets must be stored securely and cannot be distributed until the first day of the CBT test session</a:t>
            </a:r>
          </a:p>
        </p:txBody>
      </p:sp>
      <p:sp>
        <p:nvSpPr>
          <p:cNvPr id="3" name="Title 2"/>
          <p:cNvSpPr>
            <a:spLocks noGrp="1"/>
          </p:cNvSpPr>
          <p:nvPr>
            <p:ph type="title"/>
          </p:nvPr>
        </p:nvSpPr>
        <p:spPr/>
        <p:txBody>
          <a:bodyPr>
            <a:normAutofit fontScale="90000"/>
          </a:bodyPr>
          <a:lstStyle/>
          <a:p>
            <a:r>
              <a:rPr lang="en-US" dirty="0"/>
              <a:t>Tests</a:t>
            </a:r>
          </a:p>
        </p:txBody>
      </p:sp>
      <p:sp>
        <p:nvSpPr>
          <p:cNvPr id="4" name="Slide Number Placeholder 3"/>
          <p:cNvSpPr>
            <a:spLocks noGrp="1"/>
          </p:cNvSpPr>
          <p:nvPr>
            <p:ph type="sldNum" sz="quarter" idx="10"/>
          </p:nvPr>
        </p:nvSpPr>
        <p:spPr/>
        <p:txBody>
          <a:bodyPr/>
          <a:lstStyle/>
          <a:p>
            <a:fld id="{07984A46-4541-4911-9B71-6D99D12EC3BB}" type="slidenum">
              <a:rPr lang="en-US" smtClean="0"/>
              <a:t>118</a:t>
            </a:fld>
            <a:endParaRPr lang="en-US" dirty="0"/>
          </a:p>
        </p:txBody>
      </p:sp>
    </p:spTree>
    <p:extLst>
      <p:ext uri="{BB962C8B-B14F-4D97-AF65-F5344CB8AC3E}">
        <p14:creationId xmlns:p14="http://schemas.microsoft.com/office/powerpoint/2010/main" val="3922598152"/>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Tests</a:t>
            </a:r>
          </a:p>
        </p:txBody>
      </p:sp>
      <p:sp>
        <p:nvSpPr>
          <p:cNvPr id="7" name="Slide Number Placeholder 6"/>
          <p:cNvSpPr>
            <a:spLocks noGrp="1"/>
          </p:cNvSpPr>
          <p:nvPr>
            <p:ph type="sldNum" sz="quarter" idx="10"/>
          </p:nvPr>
        </p:nvSpPr>
        <p:spPr/>
        <p:txBody>
          <a:bodyPr/>
          <a:lstStyle/>
          <a:p>
            <a:fld id="{07984A46-4541-4911-9B71-6D99D12EC3BB}" type="slidenum">
              <a:rPr lang="en-US" smtClean="0"/>
              <a:t>119</a:t>
            </a:fld>
            <a:endParaRPr lang="en-US" dirty="0"/>
          </a:p>
        </p:txBody>
      </p:sp>
      <p:pic>
        <p:nvPicPr>
          <p:cNvPr id="5" name="Picture 4"/>
          <p:cNvPicPr>
            <a:picLocks noChangeAspect="1"/>
          </p:cNvPicPr>
          <p:nvPr/>
        </p:nvPicPr>
        <p:blipFill rotWithShape="1">
          <a:blip r:embed="rId3"/>
          <a:srcRect l="270" t="6769" r="-270" b="-8660"/>
          <a:stretch/>
        </p:blipFill>
        <p:spPr>
          <a:xfrm>
            <a:off x="293412" y="2468880"/>
            <a:ext cx="8595360" cy="3840480"/>
          </a:xfrm>
          <a:prstGeom prst="rect">
            <a:avLst/>
          </a:prstGeom>
          <a:ln>
            <a:noFill/>
          </a:ln>
          <a:effectLst>
            <a:outerShdw blurRad="190500" algn="tl" rotWithShape="0">
              <a:srgbClr val="000000">
                <a:alpha val="70000"/>
              </a:srgbClr>
            </a:outerShdw>
          </a:effectLst>
        </p:spPr>
      </p:pic>
      <p:sp>
        <p:nvSpPr>
          <p:cNvPr id="10" name="Content Placeholder 1"/>
          <p:cNvSpPr>
            <a:spLocks noGrp="1"/>
          </p:cNvSpPr>
          <p:nvPr>
            <p:ph idx="1"/>
          </p:nvPr>
        </p:nvSpPr>
        <p:spPr>
          <a:xfrm>
            <a:off x="457200" y="987657"/>
            <a:ext cx="8229600" cy="4806846"/>
          </a:xfrm>
        </p:spPr>
        <p:txBody>
          <a:bodyPr/>
          <a:lstStyle/>
          <a:p>
            <a:pPr marL="0" indent="0">
              <a:buNone/>
            </a:pPr>
            <a:r>
              <a:rPr lang="en-US" dirty="0">
                <a:solidFill>
                  <a:schemeClr val="tx1"/>
                </a:solidFill>
              </a:rPr>
              <a:t>Tests &gt; Tests</a:t>
            </a:r>
          </a:p>
          <a:p>
            <a:r>
              <a:rPr lang="en-US" dirty="0">
                <a:solidFill>
                  <a:schemeClr val="tx1"/>
                </a:solidFill>
              </a:rPr>
              <a:t>View test details by class</a:t>
            </a:r>
          </a:p>
        </p:txBody>
      </p:sp>
      <p:pic>
        <p:nvPicPr>
          <p:cNvPr id="2" name="Picture 1">
            <a:extLst>
              <a:ext uri="{FF2B5EF4-FFF2-40B4-BE49-F238E27FC236}">
                <a16:creationId xmlns:a16="http://schemas.microsoft.com/office/drawing/2014/main" id="{9E2872D7-32FC-4AB1-96C7-27B43ED95343}"/>
              </a:ext>
            </a:extLst>
          </p:cNvPr>
          <p:cNvPicPr>
            <a:picLocks noChangeAspect="1"/>
          </p:cNvPicPr>
          <p:nvPr/>
        </p:nvPicPr>
        <p:blipFill>
          <a:blip r:embed="rId4"/>
          <a:stretch>
            <a:fillRect/>
          </a:stretch>
        </p:blipFill>
        <p:spPr>
          <a:xfrm>
            <a:off x="1553111" y="3960249"/>
            <a:ext cx="1752381" cy="276190"/>
          </a:xfrm>
          <a:prstGeom prst="rect">
            <a:avLst/>
          </a:prstGeom>
        </p:spPr>
      </p:pic>
    </p:spTree>
    <p:extLst>
      <p:ext uri="{BB962C8B-B14F-4D97-AF65-F5344CB8AC3E}">
        <p14:creationId xmlns:p14="http://schemas.microsoft.com/office/powerpoint/2010/main" val="12934223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2855389998"/>
              </p:ext>
            </p:extLst>
          </p:nvPr>
        </p:nvGraphicFramePr>
        <p:xfrm>
          <a:off x="1239251" y="1285917"/>
          <a:ext cx="6665496" cy="1941094"/>
        </p:xfrm>
        <a:graphic>
          <a:graphicData uri="http://schemas.openxmlformats.org/drawingml/2006/table">
            <a:tbl>
              <a:tblPr firstRow="1" bandRow="1">
                <a:tableStyleId>{10A1B5D5-9B99-4C35-A422-299274C87663}</a:tableStyleId>
              </a:tblPr>
              <a:tblGrid>
                <a:gridCol w="3332748">
                  <a:extLst>
                    <a:ext uri="{9D8B030D-6E8A-4147-A177-3AD203B41FA5}">
                      <a16:colId xmlns:a16="http://schemas.microsoft.com/office/drawing/2014/main" val="20000"/>
                    </a:ext>
                  </a:extLst>
                </a:gridCol>
                <a:gridCol w="3332748">
                  <a:extLst>
                    <a:ext uri="{9D8B030D-6E8A-4147-A177-3AD203B41FA5}">
                      <a16:colId xmlns:a16="http://schemas.microsoft.com/office/drawing/2014/main" val="20001"/>
                    </a:ext>
                  </a:extLst>
                </a:gridCol>
              </a:tblGrid>
              <a:tr h="497305">
                <a:tc gridSpan="2">
                  <a:txBody>
                    <a:bodyPr/>
                    <a:lstStyle/>
                    <a:p>
                      <a:r>
                        <a:rPr lang="en-US" sz="2400" dirty="0">
                          <a:latin typeface="Abadi" panose="020B0604020104020204" pitchFamily="34" charset="0"/>
                        </a:rPr>
                        <a:t>English Language Arts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75000"/>
                      </a:schemeClr>
                    </a:solidFill>
                  </a:tcPr>
                </a:tc>
                <a:tc hMerge="1">
                  <a:txBody>
                    <a:bodyPr/>
                    <a:lstStyle/>
                    <a:p>
                      <a:endParaRPr lang="en-US" dirty="0"/>
                    </a:p>
                  </a:txBody>
                  <a:tcPr/>
                </a:tc>
                <a:extLst>
                  <a:ext uri="{0D108BD9-81ED-4DB2-BD59-A6C34878D82A}">
                    <a16:rowId xmlns:a16="http://schemas.microsoft.com/office/drawing/2014/main" val="10000"/>
                  </a:ext>
                </a:extLst>
              </a:tr>
              <a:tr h="465221">
                <a:tc>
                  <a:txBody>
                    <a:bodyPr/>
                    <a:lstStyle/>
                    <a:p>
                      <a:r>
                        <a:rPr lang="en-US" dirty="0">
                          <a:solidFill>
                            <a:schemeClr val="tx1"/>
                          </a:solidFill>
                          <a:latin typeface="Abadi" panose="020B0604020104020204" pitchFamily="34" charset="0"/>
                        </a:rPr>
                        <a:t>Administration Dates</a:t>
                      </a:r>
                      <a:endParaRPr lang="en-US" b="1" dirty="0">
                        <a:solidFill>
                          <a:schemeClr val="tx1"/>
                        </a:solidFill>
                        <a:latin typeface="Abadi" panose="020B06040201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solidFill>
                            <a:schemeClr val="tx1"/>
                          </a:solidFill>
                          <a:latin typeface="Abadi" panose="020B0604020104020204" pitchFamily="34" charset="0"/>
                        </a:rPr>
                        <a:t>March 24 – March 31</a:t>
                      </a:r>
                      <a:endParaRPr lang="en-US" b="1" dirty="0">
                        <a:solidFill>
                          <a:schemeClr val="tx1"/>
                        </a:solidFill>
                        <a:latin typeface="Abadi" panose="020B06040201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79391">
                <a:tc>
                  <a:txBody>
                    <a:bodyPr/>
                    <a:lstStyle/>
                    <a:p>
                      <a:r>
                        <a:rPr lang="en-US" dirty="0">
                          <a:solidFill>
                            <a:schemeClr val="tx1"/>
                          </a:solidFill>
                          <a:latin typeface="Abadi" panose="020B0604020104020204" pitchFamily="34" charset="0"/>
                        </a:rPr>
                        <a:t>Make-Up</a:t>
                      </a:r>
                      <a:r>
                        <a:rPr lang="en-US" baseline="0" dirty="0">
                          <a:solidFill>
                            <a:schemeClr val="tx1"/>
                          </a:solidFill>
                          <a:latin typeface="Abadi" panose="020B0604020104020204" pitchFamily="34" charset="0"/>
                        </a:rPr>
                        <a:t> Dates</a:t>
                      </a:r>
                      <a:endParaRPr lang="en-US" b="1" dirty="0">
                        <a:solidFill>
                          <a:schemeClr val="tx1"/>
                        </a:solidFill>
                        <a:latin typeface="Abadi" panose="020B06040201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strike="noStrike" dirty="0">
                          <a:solidFill>
                            <a:schemeClr val="tx1"/>
                          </a:solidFill>
                          <a:latin typeface="Abadi" panose="020B0604020104020204" pitchFamily="34" charset="0"/>
                        </a:rPr>
                        <a:t>March 30 </a:t>
                      </a:r>
                      <a:r>
                        <a:rPr lang="en-US" b="0" baseline="0" dirty="0">
                          <a:solidFill>
                            <a:schemeClr val="tx1"/>
                          </a:solidFill>
                          <a:latin typeface="Abadi" panose="020B0604020104020204" pitchFamily="34" charset="0"/>
                        </a:rPr>
                        <a:t>– April 3</a:t>
                      </a:r>
                      <a:endParaRPr lang="en-US" b="0" dirty="0">
                        <a:solidFill>
                          <a:schemeClr val="tx1"/>
                        </a:solidFill>
                        <a:latin typeface="Abadi" panose="020B06040201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499177">
                <a:tc>
                  <a:txBody>
                    <a:bodyPr/>
                    <a:lstStyle/>
                    <a:p>
                      <a:r>
                        <a:rPr lang="en-US" dirty="0">
                          <a:solidFill>
                            <a:schemeClr val="tx1"/>
                          </a:solidFill>
                          <a:latin typeface="Abadi" panose="020B0604020104020204" pitchFamily="34" charset="0"/>
                        </a:rPr>
                        <a:t>Scoring Dates</a:t>
                      </a:r>
                      <a:endParaRPr lang="en-US" b="1" dirty="0">
                        <a:solidFill>
                          <a:schemeClr val="tx1"/>
                        </a:solidFill>
                        <a:latin typeface="Abadi" panose="020B06040201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solidFill>
                            <a:schemeClr val="tx1"/>
                          </a:solidFill>
                          <a:latin typeface="Abadi" panose="020B0604020104020204" pitchFamily="34" charset="0"/>
                        </a:rPr>
                        <a:t>March 30* – April</a:t>
                      </a:r>
                      <a:r>
                        <a:rPr lang="en-US" b="0" baseline="0" dirty="0">
                          <a:solidFill>
                            <a:schemeClr val="tx1"/>
                          </a:solidFill>
                          <a:latin typeface="Abadi" panose="020B0604020104020204" pitchFamily="34" charset="0"/>
                        </a:rPr>
                        <a:t> 9</a:t>
                      </a:r>
                      <a:endParaRPr lang="en-US" b="0" dirty="0">
                        <a:solidFill>
                          <a:schemeClr val="tx1"/>
                        </a:solidFill>
                        <a:latin typeface="Abadi" panose="020B06040201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4" name="Title 3"/>
          <p:cNvSpPr>
            <a:spLocks noGrp="1"/>
          </p:cNvSpPr>
          <p:nvPr>
            <p:ph type="title"/>
          </p:nvPr>
        </p:nvSpPr>
        <p:spPr>
          <a:xfrm>
            <a:off x="457199" y="318655"/>
            <a:ext cx="8520545" cy="595745"/>
          </a:xfrm>
        </p:spPr>
        <p:txBody>
          <a:bodyPr>
            <a:normAutofit fontScale="90000"/>
          </a:bodyPr>
          <a:lstStyle/>
          <a:p>
            <a:r>
              <a:rPr lang="en-US" dirty="0"/>
              <a:t>CBT Operational Testing Dates</a:t>
            </a:r>
          </a:p>
        </p:txBody>
      </p:sp>
      <p:graphicFrame>
        <p:nvGraphicFramePr>
          <p:cNvPr id="11" name="Content Placeholder 6"/>
          <p:cNvGraphicFramePr>
            <a:graphicFrameLocks/>
          </p:cNvGraphicFramePr>
          <p:nvPr>
            <p:extLst>
              <p:ext uri="{D42A27DB-BD31-4B8C-83A1-F6EECF244321}">
                <p14:modId xmlns:p14="http://schemas.microsoft.com/office/powerpoint/2010/main" val="2664297554"/>
              </p:ext>
            </p:extLst>
          </p:nvPr>
        </p:nvGraphicFramePr>
        <p:xfrm>
          <a:off x="1239251" y="3563778"/>
          <a:ext cx="6665496" cy="1941094"/>
        </p:xfrm>
        <a:graphic>
          <a:graphicData uri="http://schemas.openxmlformats.org/drawingml/2006/table">
            <a:tbl>
              <a:tblPr firstRow="1" bandRow="1">
                <a:tableStyleId>{10A1B5D5-9B99-4C35-A422-299274C87663}</a:tableStyleId>
              </a:tblPr>
              <a:tblGrid>
                <a:gridCol w="3332748">
                  <a:extLst>
                    <a:ext uri="{9D8B030D-6E8A-4147-A177-3AD203B41FA5}">
                      <a16:colId xmlns:a16="http://schemas.microsoft.com/office/drawing/2014/main" val="20000"/>
                    </a:ext>
                  </a:extLst>
                </a:gridCol>
                <a:gridCol w="3332748">
                  <a:extLst>
                    <a:ext uri="{9D8B030D-6E8A-4147-A177-3AD203B41FA5}">
                      <a16:colId xmlns:a16="http://schemas.microsoft.com/office/drawing/2014/main" val="20001"/>
                    </a:ext>
                  </a:extLst>
                </a:gridCol>
              </a:tblGrid>
              <a:tr h="497305">
                <a:tc gridSpan="2">
                  <a:txBody>
                    <a:bodyPr/>
                    <a:lstStyle/>
                    <a:p>
                      <a:r>
                        <a:rPr lang="en-US" sz="2400" dirty="0">
                          <a:latin typeface="Abadi" panose="020B0604020104020204" pitchFamily="34" charset="0"/>
                        </a:rPr>
                        <a:t>Math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endParaRPr lang="en-US" dirty="0"/>
                    </a:p>
                  </a:txBody>
                  <a:tcPr/>
                </a:tc>
                <a:extLst>
                  <a:ext uri="{0D108BD9-81ED-4DB2-BD59-A6C34878D82A}">
                    <a16:rowId xmlns:a16="http://schemas.microsoft.com/office/drawing/2014/main" val="10000"/>
                  </a:ext>
                </a:extLst>
              </a:tr>
              <a:tr h="465221">
                <a:tc>
                  <a:txBody>
                    <a:bodyPr/>
                    <a:lstStyle/>
                    <a:p>
                      <a:r>
                        <a:rPr lang="en-US" dirty="0">
                          <a:latin typeface="Abadi" panose="020B0604020104020204" pitchFamily="34" charset="0"/>
                        </a:rPr>
                        <a:t>Administration Dates</a:t>
                      </a:r>
                      <a:endParaRPr lang="en-US" b="1" dirty="0">
                        <a:latin typeface="Abadi" panose="020B06040201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latin typeface="Abadi" panose="020B0604020104020204" pitchFamily="34" charset="0"/>
                        </a:rPr>
                        <a:t>April</a:t>
                      </a:r>
                      <a:r>
                        <a:rPr lang="en-US" baseline="0" dirty="0">
                          <a:latin typeface="Abadi" panose="020B0604020104020204" pitchFamily="34" charset="0"/>
                        </a:rPr>
                        <a:t> </a:t>
                      </a:r>
                      <a:r>
                        <a:rPr lang="en-US" baseline="0" dirty="0">
                          <a:solidFill>
                            <a:schemeClr val="tx1"/>
                          </a:solidFill>
                          <a:latin typeface="Abadi" panose="020B0604020104020204" pitchFamily="34" charset="0"/>
                        </a:rPr>
                        <a:t>20 –</a:t>
                      </a:r>
                      <a:r>
                        <a:rPr lang="en-US" baseline="0" dirty="0">
                          <a:latin typeface="Abadi" panose="020B0604020104020204" pitchFamily="34" charset="0"/>
                        </a:rPr>
                        <a:t> April 27</a:t>
                      </a:r>
                      <a:endParaRPr lang="en-US" b="1" dirty="0">
                        <a:latin typeface="Abadi" panose="020B06040201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79391">
                <a:tc>
                  <a:txBody>
                    <a:bodyPr/>
                    <a:lstStyle/>
                    <a:p>
                      <a:r>
                        <a:rPr lang="en-US" dirty="0">
                          <a:latin typeface="Abadi" panose="020B0604020104020204" pitchFamily="34" charset="0"/>
                        </a:rPr>
                        <a:t>Make-Up</a:t>
                      </a:r>
                      <a:r>
                        <a:rPr lang="en-US" baseline="0" dirty="0">
                          <a:latin typeface="Abadi" panose="020B0604020104020204" pitchFamily="34" charset="0"/>
                        </a:rPr>
                        <a:t> Dates</a:t>
                      </a:r>
                      <a:endParaRPr lang="en-US" b="1" dirty="0">
                        <a:latin typeface="Abadi" panose="020B06040201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latin typeface="Abadi" panose="020B0604020104020204" pitchFamily="34" charset="0"/>
                        </a:rPr>
                        <a:t>April 24 – April 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499177">
                <a:tc>
                  <a:txBody>
                    <a:bodyPr/>
                    <a:lstStyle/>
                    <a:p>
                      <a:r>
                        <a:rPr lang="en-US" dirty="0">
                          <a:latin typeface="Abadi" panose="020B0604020104020204" pitchFamily="34" charset="0"/>
                        </a:rPr>
                        <a:t>Scoring Dates</a:t>
                      </a:r>
                      <a:endParaRPr lang="en-US" b="1" dirty="0">
                        <a:latin typeface="Abadi" panose="020B06040201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a:latin typeface="Abadi" panose="020B0604020104020204" pitchFamily="34" charset="0"/>
                        </a:rPr>
                        <a:t>April 24*</a:t>
                      </a:r>
                      <a:r>
                        <a:rPr lang="en-US" b="0" baseline="0" dirty="0">
                          <a:latin typeface="Abadi" panose="020B0604020104020204" pitchFamily="34" charset="0"/>
                        </a:rPr>
                        <a:t> – May 6</a:t>
                      </a:r>
                      <a:endParaRPr lang="en-US" b="0" dirty="0">
                        <a:latin typeface="Abadi" panose="020B06040201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6" name="Slide Number Placeholder 5"/>
          <p:cNvSpPr>
            <a:spLocks noGrp="1"/>
          </p:cNvSpPr>
          <p:nvPr>
            <p:ph type="sldNum" sz="quarter" idx="10"/>
          </p:nvPr>
        </p:nvSpPr>
        <p:spPr/>
        <p:txBody>
          <a:bodyPr/>
          <a:lstStyle/>
          <a:p>
            <a:fld id="{07984A46-4541-4911-9B71-6D99D12EC3BB}" type="slidenum">
              <a:rPr lang="en-US" smtClean="0"/>
              <a:t>12</a:t>
            </a:fld>
            <a:endParaRPr lang="en-US" dirty="0"/>
          </a:p>
        </p:txBody>
      </p:sp>
      <p:sp>
        <p:nvSpPr>
          <p:cNvPr id="2" name="TextBox 1"/>
          <p:cNvSpPr txBox="1"/>
          <p:nvPr/>
        </p:nvSpPr>
        <p:spPr>
          <a:xfrm>
            <a:off x="333313" y="5673224"/>
            <a:ext cx="8512541" cy="523220"/>
          </a:xfrm>
          <a:prstGeom prst="rect">
            <a:avLst/>
          </a:prstGeom>
          <a:noFill/>
        </p:spPr>
        <p:txBody>
          <a:bodyPr wrap="square" rtlCol="0">
            <a:spAutoFit/>
          </a:bodyPr>
          <a:lstStyle/>
          <a:p>
            <a:r>
              <a:rPr lang="en-US" sz="1400" dirty="0"/>
              <a:t>* </a:t>
            </a:r>
            <a:r>
              <a:rPr lang="en-US" sz="1400" dirty="0">
                <a:latin typeface="Abadi" panose="020B0604020104020204" pitchFamily="34" charset="0"/>
              </a:rPr>
              <a:t>Teachers may not begin to train for scoring or rating student responses until the primary administration of the specific grade-level test that the teacher is scoring/rating has been administered in the teacher’s school.</a:t>
            </a:r>
          </a:p>
        </p:txBody>
      </p:sp>
    </p:spTree>
    <p:extLst>
      <p:ext uri="{BB962C8B-B14F-4D97-AF65-F5344CB8AC3E}">
        <p14:creationId xmlns:p14="http://schemas.microsoft.com/office/powerpoint/2010/main" val="1152764997"/>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Tests</a:t>
            </a:r>
          </a:p>
        </p:txBody>
      </p:sp>
      <p:sp>
        <p:nvSpPr>
          <p:cNvPr id="6" name="Slide Number Placeholder 5"/>
          <p:cNvSpPr>
            <a:spLocks noGrp="1"/>
          </p:cNvSpPr>
          <p:nvPr>
            <p:ph type="sldNum" sz="quarter" idx="10"/>
          </p:nvPr>
        </p:nvSpPr>
        <p:spPr/>
        <p:txBody>
          <a:bodyPr/>
          <a:lstStyle/>
          <a:p>
            <a:fld id="{07984A46-4541-4911-9B71-6D99D12EC3BB}" type="slidenum">
              <a:rPr lang="en-US" smtClean="0"/>
              <a:t>120</a:t>
            </a:fld>
            <a:endParaRPr lang="en-US" dirty="0"/>
          </a:p>
        </p:txBody>
      </p:sp>
      <p:pic>
        <p:nvPicPr>
          <p:cNvPr id="2" name="Picture 1"/>
          <p:cNvPicPr>
            <a:picLocks noChangeAspect="1"/>
          </p:cNvPicPr>
          <p:nvPr/>
        </p:nvPicPr>
        <p:blipFill>
          <a:blip r:embed="rId3"/>
          <a:stretch>
            <a:fillRect/>
          </a:stretch>
        </p:blipFill>
        <p:spPr>
          <a:xfrm>
            <a:off x="2485548" y="1019476"/>
            <a:ext cx="6201252" cy="5229723"/>
          </a:xfrm>
          <a:prstGeom prst="rect">
            <a:avLst/>
          </a:prstGeom>
          <a:ln>
            <a:noFill/>
          </a:ln>
          <a:effectLst>
            <a:outerShdw blurRad="190500" algn="tl" rotWithShape="0">
              <a:srgbClr val="000000">
                <a:alpha val="70000"/>
              </a:srgbClr>
            </a:outerShdw>
          </a:effectLst>
        </p:spPr>
      </p:pic>
      <p:sp>
        <p:nvSpPr>
          <p:cNvPr id="5" name="Right Arrow 4"/>
          <p:cNvSpPr/>
          <p:nvPr/>
        </p:nvSpPr>
        <p:spPr>
          <a:xfrm>
            <a:off x="123093" y="3464169"/>
            <a:ext cx="2162908" cy="1441938"/>
          </a:xfrm>
          <a:prstGeom prst="rightArrow">
            <a:avLst/>
          </a:prstGeom>
          <a:solidFill>
            <a:schemeClr val="accent3"/>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a:latin typeface="Abadi" panose="020B0604020104020204" pitchFamily="34" charset="0"/>
              </a:rPr>
              <a:t>Session Access Codes</a:t>
            </a:r>
          </a:p>
        </p:txBody>
      </p:sp>
      <p:sp>
        <p:nvSpPr>
          <p:cNvPr id="10" name="Right Arrow 9"/>
          <p:cNvSpPr/>
          <p:nvPr/>
        </p:nvSpPr>
        <p:spPr>
          <a:xfrm>
            <a:off x="123093" y="5146613"/>
            <a:ext cx="2262682" cy="955249"/>
          </a:xfrm>
          <a:prstGeom prst="rightArrow">
            <a:avLst/>
          </a:prstGeom>
          <a:solidFill>
            <a:schemeClr val="accent1"/>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a:latin typeface="Abadi" panose="020B0604020104020204" pitchFamily="34" charset="0"/>
              </a:rPr>
              <a:t>Student Details</a:t>
            </a:r>
          </a:p>
        </p:txBody>
      </p:sp>
      <p:pic>
        <p:nvPicPr>
          <p:cNvPr id="4" name="Picture 3">
            <a:extLst>
              <a:ext uri="{FF2B5EF4-FFF2-40B4-BE49-F238E27FC236}">
                <a16:creationId xmlns:a16="http://schemas.microsoft.com/office/drawing/2014/main" id="{5083CC50-480F-46F5-9898-80EBA7956B8A}"/>
              </a:ext>
            </a:extLst>
          </p:cNvPr>
          <p:cNvPicPr>
            <a:picLocks noChangeAspect="1"/>
          </p:cNvPicPr>
          <p:nvPr/>
        </p:nvPicPr>
        <p:blipFill>
          <a:blip r:embed="rId4"/>
          <a:stretch>
            <a:fillRect/>
          </a:stretch>
        </p:blipFill>
        <p:spPr>
          <a:xfrm>
            <a:off x="3553840" y="2688609"/>
            <a:ext cx="1018160" cy="177421"/>
          </a:xfrm>
          <a:prstGeom prst="rect">
            <a:avLst/>
          </a:prstGeom>
        </p:spPr>
      </p:pic>
    </p:spTree>
    <p:extLst>
      <p:ext uri="{BB962C8B-B14F-4D97-AF65-F5344CB8AC3E}">
        <p14:creationId xmlns:p14="http://schemas.microsoft.com/office/powerpoint/2010/main" val="3274389059"/>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Tests</a:t>
            </a:r>
          </a:p>
        </p:txBody>
      </p:sp>
      <p:sp>
        <p:nvSpPr>
          <p:cNvPr id="6" name="Slide Number Placeholder 5"/>
          <p:cNvSpPr>
            <a:spLocks noGrp="1"/>
          </p:cNvSpPr>
          <p:nvPr>
            <p:ph type="sldNum" sz="quarter" idx="10"/>
          </p:nvPr>
        </p:nvSpPr>
        <p:spPr/>
        <p:txBody>
          <a:bodyPr/>
          <a:lstStyle/>
          <a:p>
            <a:fld id="{07984A46-4541-4911-9B71-6D99D12EC3BB}" type="slidenum">
              <a:rPr lang="en-US" smtClean="0"/>
              <a:t>121</a:t>
            </a:fld>
            <a:endParaRPr lang="en-US" dirty="0"/>
          </a:p>
        </p:txBody>
      </p:sp>
      <p:pic>
        <p:nvPicPr>
          <p:cNvPr id="2050" name="Picture 2" descr="C:\Users\ctooker\AppData\Local\Temp\SNAGHTML1339b2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9050" y="1005653"/>
            <a:ext cx="6129802" cy="5152292"/>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8" name="Right Arrow 7"/>
          <p:cNvSpPr/>
          <p:nvPr/>
        </p:nvSpPr>
        <p:spPr>
          <a:xfrm>
            <a:off x="0" y="1734159"/>
            <a:ext cx="1744798" cy="3695279"/>
          </a:xfrm>
          <a:prstGeom prst="rightArrow">
            <a:avLst/>
          </a:prstGeom>
          <a:solidFill>
            <a:schemeClr val="accent2"/>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a:latin typeface="Abadi" panose="020B0604020104020204" pitchFamily="34" charset="0"/>
              </a:rPr>
              <a:t>Print Login Tickets and Examiner View</a:t>
            </a:r>
          </a:p>
        </p:txBody>
      </p:sp>
      <p:sp>
        <p:nvSpPr>
          <p:cNvPr id="2" name="Left Arrow 1"/>
          <p:cNvSpPr/>
          <p:nvPr/>
        </p:nvSpPr>
        <p:spPr>
          <a:xfrm>
            <a:off x="7882627" y="4703006"/>
            <a:ext cx="1261373" cy="1728755"/>
          </a:xfrm>
          <a:prstGeom prst="leftArrow">
            <a:avLst/>
          </a:prstGeom>
          <a:solidFill>
            <a:schemeClr val="accent3"/>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a:latin typeface="Abadi" panose="020B0604020104020204" pitchFamily="34" charset="0"/>
              </a:rPr>
              <a:t>Not Tested Codes</a:t>
            </a:r>
          </a:p>
        </p:txBody>
      </p:sp>
      <p:pic>
        <p:nvPicPr>
          <p:cNvPr id="4" name="Picture 3">
            <a:extLst>
              <a:ext uri="{FF2B5EF4-FFF2-40B4-BE49-F238E27FC236}">
                <a16:creationId xmlns:a16="http://schemas.microsoft.com/office/drawing/2014/main" id="{D0E05756-CEC3-46AF-9F49-A4453F8DE994}"/>
              </a:ext>
            </a:extLst>
          </p:cNvPr>
          <p:cNvPicPr>
            <a:picLocks noChangeAspect="1"/>
          </p:cNvPicPr>
          <p:nvPr/>
        </p:nvPicPr>
        <p:blipFill>
          <a:blip r:embed="rId4"/>
          <a:stretch>
            <a:fillRect/>
          </a:stretch>
        </p:blipFill>
        <p:spPr>
          <a:xfrm>
            <a:off x="2896037" y="2653474"/>
            <a:ext cx="901719" cy="157965"/>
          </a:xfrm>
          <a:prstGeom prst="rect">
            <a:avLst/>
          </a:prstGeom>
        </p:spPr>
      </p:pic>
    </p:spTree>
    <p:extLst>
      <p:ext uri="{BB962C8B-B14F-4D97-AF65-F5344CB8AC3E}">
        <p14:creationId xmlns:p14="http://schemas.microsoft.com/office/powerpoint/2010/main" val="3438867815"/>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a:solidFill>
                  <a:schemeClr val="tx1"/>
                </a:solidFill>
              </a:rPr>
              <a:t>Printing Student Login Tickets</a:t>
            </a:r>
          </a:p>
          <a:p>
            <a:pPr marL="0" indent="0">
              <a:buNone/>
            </a:pPr>
            <a:r>
              <a:rPr lang="en-US" dirty="0">
                <a:solidFill>
                  <a:schemeClr val="tx1"/>
                </a:solidFill>
              </a:rPr>
              <a:t>Avery Labels</a:t>
            </a:r>
          </a:p>
          <a:p>
            <a:pPr marL="0" indent="0">
              <a:buNone/>
            </a:pPr>
            <a:r>
              <a:rPr lang="en-US" dirty="0">
                <a:solidFill>
                  <a:schemeClr val="tx1"/>
                </a:solidFill>
              </a:rPr>
              <a:t>Student Roster</a:t>
            </a:r>
          </a:p>
          <a:p>
            <a:pPr marL="0" indent="0">
              <a:buNone/>
            </a:pPr>
            <a:r>
              <a:rPr lang="en-US" dirty="0">
                <a:solidFill>
                  <a:schemeClr val="tx1"/>
                </a:solidFill>
              </a:rPr>
              <a:t>CSV file</a:t>
            </a:r>
          </a:p>
          <a:p>
            <a:pPr marL="0" indent="0">
              <a:buNone/>
            </a:pPr>
            <a:r>
              <a:rPr lang="en-US" dirty="0"/>
              <a:t> </a:t>
            </a:r>
          </a:p>
          <a:p>
            <a:pPr marL="0" indent="0">
              <a:buNone/>
            </a:pPr>
            <a:endParaRPr lang="en-US" dirty="0"/>
          </a:p>
          <a:p>
            <a:pPr marL="457200" indent="-457200">
              <a:buAutoNum type="arabicPeriod"/>
            </a:pPr>
            <a:endParaRPr lang="en-US" dirty="0"/>
          </a:p>
          <a:p>
            <a:pPr marL="457200" indent="-457200">
              <a:buAutoNum type="arabicPeriod"/>
            </a:pPr>
            <a:endParaRPr lang="en-US" dirty="0"/>
          </a:p>
          <a:p>
            <a:pPr marL="457200" indent="-457200">
              <a:buAutoNum type="arabicPeriod"/>
            </a:pPr>
            <a:endParaRPr lang="en-US" dirty="0"/>
          </a:p>
          <a:p>
            <a:pPr marL="0" indent="0">
              <a:buNone/>
            </a:pPr>
            <a:endParaRPr lang="en-US" dirty="0"/>
          </a:p>
        </p:txBody>
      </p:sp>
      <p:sp>
        <p:nvSpPr>
          <p:cNvPr id="3" name="Title 2"/>
          <p:cNvSpPr>
            <a:spLocks noGrp="1"/>
          </p:cNvSpPr>
          <p:nvPr>
            <p:ph type="title"/>
          </p:nvPr>
        </p:nvSpPr>
        <p:spPr/>
        <p:txBody>
          <a:bodyPr>
            <a:normAutofit fontScale="90000"/>
          </a:bodyPr>
          <a:lstStyle/>
          <a:p>
            <a:r>
              <a:rPr lang="en-US" dirty="0"/>
              <a:t>Tests</a:t>
            </a:r>
          </a:p>
        </p:txBody>
      </p:sp>
      <p:sp>
        <p:nvSpPr>
          <p:cNvPr id="4" name="Slide Number Placeholder 3"/>
          <p:cNvSpPr>
            <a:spLocks noGrp="1"/>
          </p:cNvSpPr>
          <p:nvPr>
            <p:ph type="sldNum" sz="quarter" idx="10"/>
          </p:nvPr>
        </p:nvSpPr>
        <p:spPr/>
        <p:txBody>
          <a:bodyPr/>
          <a:lstStyle/>
          <a:p>
            <a:fld id="{07984A46-4541-4911-9B71-6D99D12EC3BB}" type="slidenum">
              <a:rPr lang="en-US" smtClean="0"/>
              <a:t>122</a:t>
            </a:fld>
            <a:endParaRPr lang="en-US" dirty="0"/>
          </a:p>
        </p:txBody>
      </p:sp>
      <p:pic>
        <p:nvPicPr>
          <p:cNvPr id="12" name="Picture 11"/>
          <p:cNvPicPr>
            <a:picLocks noChangeAspect="1"/>
          </p:cNvPicPr>
          <p:nvPr/>
        </p:nvPicPr>
        <p:blipFill>
          <a:blip r:embed="rId3"/>
          <a:stretch>
            <a:fillRect/>
          </a:stretch>
        </p:blipFill>
        <p:spPr>
          <a:xfrm>
            <a:off x="3112044" y="2005124"/>
            <a:ext cx="5223313" cy="2017711"/>
          </a:xfrm>
          <a:prstGeom prst="rect">
            <a:avLst/>
          </a:prstGeom>
        </p:spPr>
      </p:pic>
      <p:sp>
        <p:nvSpPr>
          <p:cNvPr id="10" name="Right Arrow 9"/>
          <p:cNvSpPr/>
          <p:nvPr/>
        </p:nvSpPr>
        <p:spPr>
          <a:xfrm>
            <a:off x="1967115" y="2576945"/>
            <a:ext cx="2654845" cy="1704109"/>
          </a:xfrm>
          <a:prstGeom prst="rightArrow">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Abadi" panose="020B0604020104020204" pitchFamily="34" charset="0"/>
              </a:rPr>
              <a:t>Select the form option</a:t>
            </a:r>
          </a:p>
        </p:txBody>
      </p:sp>
      <p:pic>
        <p:nvPicPr>
          <p:cNvPr id="13" name="Picture 12"/>
          <p:cNvPicPr>
            <a:picLocks noChangeAspect="1"/>
          </p:cNvPicPr>
          <p:nvPr/>
        </p:nvPicPr>
        <p:blipFill>
          <a:blip r:embed="rId4"/>
          <a:stretch>
            <a:fillRect/>
          </a:stretch>
        </p:blipFill>
        <p:spPr>
          <a:xfrm>
            <a:off x="2302147" y="4329987"/>
            <a:ext cx="5083607" cy="1898560"/>
          </a:xfrm>
          <a:prstGeom prst="rect">
            <a:avLst/>
          </a:prstGeom>
        </p:spPr>
      </p:pic>
      <p:sp>
        <p:nvSpPr>
          <p:cNvPr id="11" name="Right Arrow 10"/>
          <p:cNvSpPr/>
          <p:nvPr/>
        </p:nvSpPr>
        <p:spPr>
          <a:xfrm>
            <a:off x="618613" y="4738255"/>
            <a:ext cx="2059063" cy="1510944"/>
          </a:xfrm>
          <a:prstGeom prst="rightArrow">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Abadi" panose="020B0604020104020204" pitchFamily="34" charset="0"/>
              </a:rPr>
              <a:t>Click OK</a:t>
            </a:r>
          </a:p>
        </p:txBody>
      </p:sp>
      <p:sp>
        <p:nvSpPr>
          <p:cNvPr id="5" name="Explosion: 8 Points 4">
            <a:extLst>
              <a:ext uri="{FF2B5EF4-FFF2-40B4-BE49-F238E27FC236}">
                <a16:creationId xmlns:a16="http://schemas.microsoft.com/office/drawing/2014/main" id="{E5752184-283E-4E69-9DFA-D31BC37F1496}"/>
              </a:ext>
            </a:extLst>
          </p:cNvPr>
          <p:cNvSpPr/>
          <p:nvPr/>
        </p:nvSpPr>
        <p:spPr>
          <a:xfrm>
            <a:off x="5882185" y="92017"/>
            <a:ext cx="3261815" cy="2254366"/>
          </a:xfrm>
          <a:prstGeom prst="irregularSeal1">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New This Year!</a:t>
            </a:r>
          </a:p>
          <a:p>
            <a:pPr algn="ctr"/>
            <a:r>
              <a:rPr lang="en-US" dirty="0"/>
              <a:t>CSV file</a:t>
            </a:r>
          </a:p>
        </p:txBody>
      </p:sp>
      <p:pic>
        <p:nvPicPr>
          <p:cNvPr id="6" name="Picture 5">
            <a:extLst>
              <a:ext uri="{FF2B5EF4-FFF2-40B4-BE49-F238E27FC236}">
                <a16:creationId xmlns:a16="http://schemas.microsoft.com/office/drawing/2014/main" id="{C771DDCB-1294-4751-80AC-DE3260F5C17F}"/>
              </a:ext>
            </a:extLst>
          </p:cNvPr>
          <p:cNvPicPr>
            <a:picLocks noChangeAspect="1"/>
          </p:cNvPicPr>
          <p:nvPr/>
        </p:nvPicPr>
        <p:blipFill>
          <a:blip r:embed="rId5"/>
          <a:stretch>
            <a:fillRect/>
          </a:stretch>
        </p:blipFill>
        <p:spPr>
          <a:xfrm>
            <a:off x="5527085" y="2517951"/>
            <a:ext cx="1579466" cy="1333315"/>
          </a:xfrm>
          <a:prstGeom prst="rect">
            <a:avLst/>
          </a:prstGeom>
        </p:spPr>
      </p:pic>
    </p:spTree>
    <p:extLst>
      <p:ext uri="{BB962C8B-B14F-4D97-AF65-F5344CB8AC3E}">
        <p14:creationId xmlns:p14="http://schemas.microsoft.com/office/powerpoint/2010/main" val="2265226231"/>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a:solidFill>
                  <a:schemeClr val="tx1"/>
                </a:solidFill>
              </a:rPr>
              <a:t>Sample Student Login Tickets </a:t>
            </a:r>
          </a:p>
          <a:p>
            <a:pPr marL="0" indent="0">
              <a:buNone/>
            </a:pPr>
            <a:endParaRPr lang="en-US" dirty="0"/>
          </a:p>
          <a:p>
            <a:pPr marL="457200" indent="-457200">
              <a:buAutoNum type="arabicPeriod"/>
            </a:pPr>
            <a:endParaRPr lang="en-US" dirty="0"/>
          </a:p>
          <a:p>
            <a:pPr marL="457200" indent="-457200">
              <a:buAutoNum type="arabicPeriod"/>
            </a:pPr>
            <a:endParaRPr lang="en-US" dirty="0"/>
          </a:p>
          <a:p>
            <a:pPr marL="457200" indent="-457200">
              <a:buAutoNum type="arabicPeriod"/>
            </a:pPr>
            <a:endParaRPr lang="en-US" dirty="0"/>
          </a:p>
          <a:p>
            <a:pPr marL="0" indent="0">
              <a:buNone/>
            </a:pPr>
            <a:endParaRPr lang="en-US" dirty="0"/>
          </a:p>
        </p:txBody>
      </p:sp>
      <p:sp>
        <p:nvSpPr>
          <p:cNvPr id="3" name="Title 2"/>
          <p:cNvSpPr>
            <a:spLocks noGrp="1"/>
          </p:cNvSpPr>
          <p:nvPr>
            <p:ph type="title"/>
          </p:nvPr>
        </p:nvSpPr>
        <p:spPr/>
        <p:txBody>
          <a:bodyPr>
            <a:normAutofit fontScale="90000"/>
          </a:bodyPr>
          <a:lstStyle/>
          <a:p>
            <a:r>
              <a:rPr lang="en-US" dirty="0"/>
              <a:t>Tests</a:t>
            </a:r>
          </a:p>
        </p:txBody>
      </p:sp>
      <p:sp>
        <p:nvSpPr>
          <p:cNvPr id="4" name="Slide Number Placeholder 3"/>
          <p:cNvSpPr>
            <a:spLocks noGrp="1"/>
          </p:cNvSpPr>
          <p:nvPr>
            <p:ph type="sldNum" sz="quarter" idx="10"/>
          </p:nvPr>
        </p:nvSpPr>
        <p:spPr/>
        <p:txBody>
          <a:bodyPr/>
          <a:lstStyle/>
          <a:p>
            <a:fld id="{07984A46-4541-4911-9B71-6D99D12EC3BB}" type="slidenum">
              <a:rPr lang="en-US" smtClean="0"/>
              <a:t>123</a:t>
            </a:fld>
            <a:endParaRPr lang="en-US" dirty="0"/>
          </a:p>
        </p:txBody>
      </p:sp>
      <p:pic>
        <p:nvPicPr>
          <p:cNvPr id="8" name="Picture 7"/>
          <p:cNvPicPr>
            <a:picLocks noChangeAspect="1"/>
          </p:cNvPicPr>
          <p:nvPr/>
        </p:nvPicPr>
        <p:blipFill>
          <a:blip r:embed="rId3"/>
          <a:stretch>
            <a:fillRect/>
          </a:stretch>
        </p:blipFill>
        <p:spPr>
          <a:xfrm>
            <a:off x="457200" y="2008094"/>
            <a:ext cx="8049435" cy="2310884"/>
          </a:xfrm>
          <a:prstGeom prst="rect">
            <a:avLst/>
          </a:prstGeom>
          <a:ln w="15875">
            <a:solidFill>
              <a:schemeClr val="tx1"/>
            </a:solidFill>
          </a:ln>
        </p:spPr>
      </p:pic>
    </p:spTree>
    <p:extLst>
      <p:ext uri="{BB962C8B-B14F-4D97-AF65-F5344CB8AC3E}">
        <p14:creationId xmlns:p14="http://schemas.microsoft.com/office/powerpoint/2010/main" val="1739502116"/>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a:solidFill>
                  <a:schemeClr val="tx1"/>
                </a:solidFill>
              </a:rPr>
              <a:t>Sample CSV file</a:t>
            </a:r>
          </a:p>
          <a:p>
            <a:pPr marL="0" indent="0">
              <a:buNone/>
            </a:pPr>
            <a:endParaRPr lang="en-US" dirty="0">
              <a:solidFill>
                <a:schemeClr val="tx1"/>
              </a:solidFill>
            </a:endParaRPr>
          </a:p>
          <a:p>
            <a:pPr marL="0" indent="0">
              <a:buNone/>
            </a:pPr>
            <a:endParaRPr lang="en-US" dirty="0">
              <a:solidFill>
                <a:schemeClr val="tx1"/>
              </a:solidFill>
            </a:endParaRPr>
          </a:p>
          <a:p>
            <a:pPr marL="0" indent="0">
              <a:buNone/>
            </a:pPr>
            <a:endParaRPr lang="en-US" dirty="0">
              <a:solidFill>
                <a:schemeClr val="tx1"/>
              </a:solidFill>
            </a:endParaRPr>
          </a:p>
          <a:p>
            <a:pPr marL="0" indent="0">
              <a:buNone/>
            </a:pPr>
            <a:endParaRPr lang="en-US" dirty="0">
              <a:solidFill>
                <a:schemeClr val="tx1"/>
              </a:solidFill>
            </a:endParaRPr>
          </a:p>
          <a:p>
            <a:pPr marL="0" indent="0">
              <a:buNone/>
            </a:pPr>
            <a:endParaRPr lang="en-US" dirty="0">
              <a:solidFill>
                <a:schemeClr val="tx1"/>
              </a:solidFill>
            </a:endParaRPr>
          </a:p>
          <a:p>
            <a:pPr marL="0" indent="0">
              <a:buNone/>
            </a:pPr>
            <a:endParaRPr lang="en-US" dirty="0">
              <a:solidFill>
                <a:schemeClr val="tx1"/>
              </a:solidFill>
            </a:endParaRPr>
          </a:p>
          <a:p>
            <a:pPr marL="0" indent="0">
              <a:buNone/>
            </a:pPr>
            <a:r>
              <a:rPr lang="en-US" dirty="0">
                <a:solidFill>
                  <a:schemeClr val="tx1"/>
                </a:solidFill>
              </a:rPr>
              <a:t>Save .csv with class name/details.</a:t>
            </a:r>
          </a:p>
          <a:p>
            <a:pPr marL="0" indent="0">
              <a:buNone/>
            </a:pPr>
            <a:endParaRPr lang="en-US" dirty="0"/>
          </a:p>
          <a:p>
            <a:pPr marL="457200" indent="-457200">
              <a:buAutoNum type="arabicPeriod"/>
            </a:pPr>
            <a:endParaRPr lang="en-US" dirty="0"/>
          </a:p>
          <a:p>
            <a:pPr marL="457200" indent="-457200">
              <a:buAutoNum type="arabicPeriod"/>
            </a:pPr>
            <a:endParaRPr lang="en-US" dirty="0"/>
          </a:p>
          <a:p>
            <a:pPr marL="457200" indent="-457200">
              <a:buAutoNum type="arabicPeriod"/>
            </a:pPr>
            <a:endParaRPr lang="en-US" dirty="0"/>
          </a:p>
          <a:p>
            <a:pPr marL="0" indent="0">
              <a:buNone/>
            </a:pPr>
            <a:endParaRPr lang="en-US" dirty="0"/>
          </a:p>
        </p:txBody>
      </p:sp>
      <p:sp>
        <p:nvSpPr>
          <p:cNvPr id="3" name="Title 2"/>
          <p:cNvSpPr>
            <a:spLocks noGrp="1"/>
          </p:cNvSpPr>
          <p:nvPr>
            <p:ph type="title"/>
          </p:nvPr>
        </p:nvSpPr>
        <p:spPr/>
        <p:txBody>
          <a:bodyPr>
            <a:normAutofit fontScale="90000"/>
          </a:bodyPr>
          <a:lstStyle/>
          <a:p>
            <a:r>
              <a:rPr lang="en-US" dirty="0"/>
              <a:t>Tests</a:t>
            </a:r>
          </a:p>
        </p:txBody>
      </p:sp>
      <p:sp>
        <p:nvSpPr>
          <p:cNvPr id="4" name="Slide Number Placeholder 3"/>
          <p:cNvSpPr>
            <a:spLocks noGrp="1"/>
          </p:cNvSpPr>
          <p:nvPr>
            <p:ph type="sldNum" sz="quarter" idx="10"/>
          </p:nvPr>
        </p:nvSpPr>
        <p:spPr/>
        <p:txBody>
          <a:bodyPr/>
          <a:lstStyle/>
          <a:p>
            <a:fld id="{07984A46-4541-4911-9B71-6D99D12EC3BB}" type="slidenum">
              <a:rPr lang="en-US" smtClean="0"/>
              <a:t>124</a:t>
            </a:fld>
            <a:endParaRPr lang="en-US" dirty="0"/>
          </a:p>
        </p:txBody>
      </p:sp>
      <p:pic>
        <p:nvPicPr>
          <p:cNvPr id="6" name="Picture 5">
            <a:extLst>
              <a:ext uri="{FF2B5EF4-FFF2-40B4-BE49-F238E27FC236}">
                <a16:creationId xmlns:a16="http://schemas.microsoft.com/office/drawing/2014/main" id="{CD1EEFE8-1090-46D2-87AF-35F2446A7F3E}"/>
              </a:ext>
            </a:extLst>
          </p:cNvPr>
          <p:cNvPicPr>
            <a:picLocks noChangeAspect="1"/>
          </p:cNvPicPr>
          <p:nvPr/>
        </p:nvPicPr>
        <p:blipFill>
          <a:blip r:embed="rId3"/>
          <a:stretch>
            <a:fillRect/>
          </a:stretch>
        </p:blipFill>
        <p:spPr>
          <a:xfrm>
            <a:off x="972000" y="2243285"/>
            <a:ext cx="7200000" cy="2371429"/>
          </a:xfrm>
          <a:prstGeom prst="rect">
            <a:avLst/>
          </a:prstGeom>
          <a:ln>
            <a:solidFill>
              <a:schemeClr val="tx2"/>
            </a:solidFill>
          </a:ln>
        </p:spPr>
      </p:pic>
    </p:spTree>
    <p:extLst>
      <p:ext uri="{BB962C8B-B14F-4D97-AF65-F5344CB8AC3E}">
        <p14:creationId xmlns:p14="http://schemas.microsoft.com/office/powerpoint/2010/main" val="2009675454"/>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Tests</a:t>
            </a:r>
          </a:p>
        </p:txBody>
      </p:sp>
      <p:sp>
        <p:nvSpPr>
          <p:cNvPr id="6" name="Slide Number Placeholder 5"/>
          <p:cNvSpPr>
            <a:spLocks noGrp="1"/>
          </p:cNvSpPr>
          <p:nvPr>
            <p:ph type="sldNum" sz="quarter" idx="10"/>
          </p:nvPr>
        </p:nvSpPr>
        <p:spPr/>
        <p:txBody>
          <a:bodyPr/>
          <a:lstStyle/>
          <a:p>
            <a:fld id="{07984A46-4541-4911-9B71-6D99D12EC3BB}" type="slidenum">
              <a:rPr lang="en-US" smtClean="0"/>
              <a:t>125</a:t>
            </a:fld>
            <a:endParaRPr lang="en-US" dirty="0"/>
          </a:p>
        </p:txBody>
      </p:sp>
      <p:sp>
        <p:nvSpPr>
          <p:cNvPr id="8" name="Right Arrow 7"/>
          <p:cNvSpPr/>
          <p:nvPr/>
        </p:nvSpPr>
        <p:spPr>
          <a:xfrm>
            <a:off x="0" y="2838515"/>
            <a:ext cx="1567162" cy="1740877"/>
          </a:xfrm>
          <a:prstGeom prst="rightArrow">
            <a:avLst/>
          </a:prstGeom>
          <a:solidFill>
            <a:schemeClr val="accent3"/>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a:latin typeface="Abadi" panose="020B0604020104020204" pitchFamily="34" charset="0"/>
              </a:rPr>
              <a:t>Examiner View</a:t>
            </a:r>
          </a:p>
        </p:txBody>
      </p:sp>
      <p:pic>
        <p:nvPicPr>
          <p:cNvPr id="4" name="Picture 3">
            <a:extLst>
              <a:ext uri="{FF2B5EF4-FFF2-40B4-BE49-F238E27FC236}">
                <a16:creationId xmlns:a16="http://schemas.microsoft.com/office/drawing/2014/main" id="{7ACB80F2-E475-4005-9484-82A9447CDE38}"/>
              </a:ext>
            </a:extLst>
          </p:cNvPr>
          <p:cNvPicPr>
            <a:picLocks noChangeAspect="1"/>
          </p:cNvPicPr>
          <p:nvPr/>
        </p:nvPicPr>
        <p:blipFill>
          <a:blip r:embed="rId3"/>
          <a:stretch>
            <a:fillRect/>
          </a:stretch>
        </p:blipFill>
        <p:spPr>
          <a:xfrm>
            <a:off x="1611231" y="1142050"/>
            <a:ext cx="6465440" cy="4573899"/>
          </a:xfrm>
          <a:prstGeom prst="rect">
            <a:avLst/>
          </a:prstGeom>
          <a:ln>
            <a:solidFill>
              <a:srgbClr val="878B91"/>
            </a:solidFill>
          </a:ln>
        </p:spPr>
      </p:pic>
    </p:spTree>
    <p:extLst>
      <p:ext uri="{BB962C8B-B14F-4D97-AF65-F5344CB8AC3E}">
        <p14:creationId xmlns:p14="http://schemas.microsoft.com/office/powerpoint/2010/main" val="2835718570"/>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Tests</a:t>
            </a:r>
          </a:p>
        </p:txBody>
      </p:sp>
      <p:sp>
        <p:nvSpPr>
          <p:cNvPr id="6" name="Slide Number Placeholder 5"/>
          <p:cNvSpPr>
            <a:spLocks noGrp="1"/>
          </p:cNvSpPr>
          <p:nvPr>
            <p:ph type="sldNum" sz="quarter" idx="10"/>
          </p:nvPr>
        </p:nvSpPr>
        <p:spPr/>
        <p:txBody>
          <a:bodyPr/>
          <a:lstStyle/>
          <a:p>
            <a:fld id="{07984A46-4541-4911-9B71-6D99D12EC3BB}" type="slidenum">
              <a:rPr lang="en-US" smtClean="0"/>
              <a:t>126</a:t>
            </a:fld>
            <a:endParaRPr lang="en-US" dirty="0"/>
          </a:p>
        </p:txBody>
      </p:sp>
      <p:pic>
        <p:nvPicPr>
          <p:cNvPr id="2" name="Picture 1">
            <a:extLst>
              <a:ext uri="{FF2B5EF4-FFF2-40B4-BE49-F238E27FC236}">
                <a16:creationId xmlns:a16="http://schemas.microsoft.com/office/drawing/2014/main" id="{C6FF052F-550C-4A10-9B5D-B7B368E3C6DF}"/>
              </a:ext>
            </a:extLst>
          </p:cNvPr>
          <p:cNvPicPr>
            <a:picLocks noChangeAspect="1"/>
          </p:cNvPicPr>
          <p:nvPr/>
        </p:nvPicPr>
        <p:blipFill>
          <a:blip r:embed="rId3"/>
          <a:stretch>
            <a:fillRect/>
          </a:stretch>
        </p:blipFill>
        <p:spPr>
          <a:xfrm>
            <a:off x="705976" y="1347018"/>
            <a:ext cx="7732047" cy="3939449"/>
          </a:xfrm>
          <a:prstGeom prst="rect">
            <a:avLst/>
          </a:prstGeom>
          <a:ln>
            <a:solidFill>
              <a:srgbClr val="878B91"/>
            </a:solidFill>
          </a:ln>
        </p:spPr>
      </p:pic>
    </p:spTree>
    <p:extLst>
      <p:ext uri="{BB962C8B-B14F-4D97-AF65-F5344CB8AC3E}">
        <p14:creationId xmlns:p14="http://schemas.microsoft.com/office/powerpoint/2010/main" val="1607414059"/>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199" y="1003337"/>
            <a:ext cx="8495731" cy="4237404"/>
          </a:xfrm>
        </p:spPr>
        <p:txBody>
          <a:bodyPr>
            <a:normAutofit/>
          </a:bodyPr>
          <a:lstStyle/>
          <a:p>
            <a:r>
              <a:rPr lang="en-US" dirty="0">
                <a:solidFill>
                  <a:schemeClr val="tx1"/>
                </a:solidFill>
              </a:rPr>
              <a:t>Before the testing window closes, administrators must confirm all students have completed and submitted their test or the Not Tested Code (NTC) has been set in Admin.</a:t>
            </a:r>
          </a:p>
          <a:p>
            <a:r>
              <a:rPr lang="en-US" dirty="0">
                <a:solidFill>
                  <a:schemeClr val="tx1"/>
                </a:solidFill>
              </a:rPr>
              <a:t>No student should have a completed test AND a NTC set in Admin.</a:t>
            </a:r>
          </a:p>
          <a:p>
            <a:r>
              <a:rPr lang="en-US" dirty="0">
                <a:solidFill>
                  <a:schemeClr val="tx1"/>
                </a:solidFill>
              </a:rPr>
              <a:t>Remove the “Absent” Not Tested Code in Admin when student completes make-up.</a:t>
            </a:r>
          </a:p>
          <a:p>
            <a:r>
              <a:rPr lang="en-US" dirty="0">
                <a:solidFill>
                  <a:schemeClr val="tx1"/>
                </a:solidFill>
              </a:rPr>
              <a:t>Run report and VERIFY</a:t>
            </a:r>
          </a:p>
          <a:p>
            <a:pPr marL="0" indent="0">
              <a:buNone/>
            </a:pPr>
            <a:endParaRPr lang="en-US" dirty="0">
              <a:solidFill>
                <a:schemeClr val="tx1"/>
              </a:solidFill>
            </a:endParaRPr>
          </a:p>
        </p:txBody>
      </p:sp>
      <p:sp>
        <p:nvSpPr>
          <p:cNvPr id="3" name="Title 2"/>
          <p:cNvSpPr>
            <a:spLocks noGrp="1"/>
          </p:cNvSpPr>
          <p:nvPr>
            <p:ph type="title"/>
          </p:nvPr>
        </p:nvSpPr>
        <p:spPr/>
        <p:txBody>
          <a:bodyPr>
            <a:normAutofit fontScale="90000"/>
          </a:bodyPr>
          <a:lstStyle/>
          <a:p>
            <a:r>
              <a:rPr lang="en-US" dirty="0"/>
              <a:t>Not Tested Codes</a:t>
            </a:r>
          </a:p>
        </p:txBody>
      </p:sp>
      <p:sp>
        <p:nvSpPr>
          <p:cNvPr id="6" name="Slide Number Placeholder 5"/>
          <p:cNvSpPr>
            <a:spLocks noGrp="1"/>
          </p:cNvSpPr>
          <p:nvPr>
            <p:ph type="sldNum" sz="quarter" idx="10"/>
          </p:nvPr>
        </p:nvSpPr>
        <p:spPr/>
        <p:txBody>
          <a:bodyPr/>
          <a:lstStyle/>
          <a:p>
            <a:fld id="{07984A46-4541-4911-9B71-6D99D12EC3BB}" type="slidenum">
              <a:rPr lang="en-US" smtClean="0"/>
              <a:t>127</a:t>
            </a:fld>
            <a:endParaRPr lang="en-US" dirty="0"/>
          </a:p>
        </p:txBody>
      </p:sp>
    </p:spTree>
    <p:extLst>
      <p:ext uri="{BB962C8B-B14F-4D97-AF65-F5344CB8AC3E}">
        <p14:creationId xmlns:p14="http://schemas.microsoft.com/office/powerpoint/2010/main" val="3718227979"/>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03336"/>
            <a:ext cx="8229600" cy="4906963"/>
          </a:xfrm>
        </p:spPr>
        <p:txBody>
          <a:bodyPr/>
          <a:lstStyle/>
          <a:p>
            <a:pPr marL="0" indent="0">
              <a:buNone/>
            </a:pPr>
            <a:r>
              <a:rPr lang="en-US" dirty="0">
                <a:solidFill>
                  <a:schemeClr val="tx1"/>
                </a:solidFill>
              </a:rPr>
              <a:t>Not Tested Codes can be set on the Tests page</a:t>
            </a:r>
          </a:p>
        </p:txBody>
      </p:sp>
      <p:sp>
        <p:nvSpPr>
          <p:cNvPr id="3" name="Title 2"/>
          <p:cNvSpPr>
            <a:spLocks noGrp="1"/>
          </p:cNvSpPr>
          <p:nvPr>
            <p:ph type="title"/>
          </p:nvPr>
        </p:nvSpPr>
        <p:spPr/>
        <p:txBody>
          <a:bodyPr>
            <a:normAutofit fontScale="90000"/>
          </a:bodyPr>
          <a:lstStyle/>
          <a:p>
            <a:r>
              <a:rPr lang="en-US" dirty="0"/>
              <a:t>Not Tested Codes</a:t>
            </a:r>
          </a:p>
        </p:txBody>
      </p:sp>
      <p:sp>
        <p:nvSpPr>
          <p:cNvPr id="6" name="Slide Number Placeholder 5"/>
          <p:cNvSpPr>
            <a:spLocks noGrp="1"/>
          </p:cNvSpPr>
          <p:nvPr>
            <p:ph type="sldNum" sz="quarter" idx="10"/>
          </p:nvPr>
        </p:nvSpPr>
        <p:spPr/>
        <p:txBody>
          <a:bodyPr/>
          <a:lstStyle/>
          <a:p>
            <a:fld id="{07984A46-4541-4911-9B71-6D99D12EC3BB}" type="slidenum">
              <a:rPr lang="en-US" smtClean="0"/>
              <a:t>128</a:t>
            </a:fld>
            <a:endParaRPr lang="en-US" dirty="0"/>
          </a:p>
        </p:txBody>
      </p:sp>
      <p:sp>
        <p:nvSpPr>
          <p:cNvPr id="8" name="Right Arrow 7"/>
          <p:cNvSpPr/>
          <p:nvPr/>
        </p:nvSpPr>
        <p:spPr>
          <a:xfrm rot="17180806">
            <a:off x="5795500" y="4601281"/>
            <a:ext cx="732345" cy="253584"/>
          </a:xfrm>
          <a:prstGeom prst="rightArrow">
            <a:avLst/>
          </a:prstGeom>
          <a:solidFill>
            <a:srgbClr val="FF0000"/>
          </a:solidFill>
          <a:ln>
            <a:solidFill>
              <a:srgbClr val="FF0000"/>
            </a:solid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solidFill>
                <a:srgbClr val="FFFFFF"/>
              </a:solidFill>
            </a:endParaRPr>
          </a:p>
        </p:txBody>
      </p:sp>
      <p:pic>
        <p:nvPicPr>
          <p:cNvPr id="7" name="Picture 6">
            <a:extLst>
              <a:ext uri="{FF2B5EF4-FFF2-40B4-BE49-F238E27FC236}">
                <a16:creationId xmlns:a16="http://schemas.microsoft.com/office/drawing/2014/main" id="{BE106FC3-72ED-496F-B01D-5699BCE26A84}"/>
              </a:ext>
            </a:extLst>
          </p:cNvPr>
          <p:cNvPicPr>
            <a:picLocks noChangeAspect="1"/>
          </p:cNvPicPr>
          <p:nvPr/>
        </p:nvPicPr>
        <p:blipFill>
          <a:blip r:embed="rId3"/>
          <a:stretch>
            <a:fillRect/>
          </a:stretch>
        </p:blipFill>
        <p:spPr>
          <a:xfrm>
            <a:off x="457200" y="1497672"/>
            <a:ext cx="6477001" cy="4582077"/>
          </a:xfrm>
          <a:prstGeom prst="rect">
            <a:avLst/>
          </a:prstGeom>
          <a:ln>
            <a:solidFill>
              <a:srgbClr val="878B91"/>
            </a:solidFill>
          </a:ln>
        </p:spPr>
      </p:pic>
      <p:pic>
        <p:nvPicPr>
          <p:cNvPr id="4" name="Picture 3"/>
          <p:cNvPicPr>
            <a:picLocks noChangeAspect="1"/>
          </p:cNvPicPr>
          <p:nvPr/>
        </p:nvPicPr>
        <p:blipFill>
          <a:blip r:embed="rId4"/>
          <a:stretch>
            <a:fillRect/>
          </a:stretch>
        </p:blipFill>
        <p:spPr>
          <a:xfrm>
            <a:off x="4797864" y="1827408"/>
            <a:ext cx="4272673" cy="2737742"/>
          </a:xfrm>
          <a:prstGeom prst="rect">
            <a:avLst/>
          </a:prstGeom>
          <a:solidFill>
            <a:srgbClr val="C00000"/>
          </a:solidFill>
          <a:ln>
            <a:solidFill>
              <a:srgbClr val="878B91"/>
            </a:solidFill>
          </a:ln>
          <a:effectLst/>
        </p:spPr>
      </p:pic>
      <p:sp>
        <p:nvSpPr>
          <p:cNvPr id="9" name="Arrow: Up 8">
            <a:extLst>
              <a:ext uri="{FF2B5EF4-FFF2-40B4-BE49-F238E27FC236}">
                <a16:creationId xmlns:a16="http://schemas.microsoft.com/office/drawing/2014/main" id="{27E5FA18-5CAC-4708-A9CB-187B507C3F80}"/>
              </a:ext>
            </a:extLst>
          </p:cNvPr>
          <p:cNvSpPr/>
          <p:nvPr/>
        </p:nvSpPr>
        <p:spPr>
          <a:xfrm>
            <a:off x="6468445" y="4418657"/>
            <a:ext cx="219644" cy="774111"/>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11005241"/>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56091"/>
            <a:ext cx="8229600" cy="4906963"/>
          </a:xfrm>
        </p:spPr>
        <p:txBody>
          <a:bodyPr/>
          <a:lstStyle/>
          <a:p>
            <a:pPr marL="0" indent="0">
              <a:buNone/>
            </a:pPr>
            <a:r>
              <a:rPr lang="en-US" dirty="0">
                <a:solidFill>
                  <a:schemeClr val="tx1"/>
                </a:solidFill>
              </a:rPr>
              <a:t>From the Testing Status Details Page</a:t>
            </a:r>
          </a:p>
        </p:txBody>
      </p:sp>
      <p:sp>
        <p:nvSpPr>
          <p:cNvPr id="3" name="Title 2"/>
          <p:cNvSpPr>
            <a:spLocks noGrp="1"/>
          </p:cNvSpPr>
          <p:nvPr>
            <p:ph type="title"/>
          </p:nvPr>
        </p:nvSpPr>
        <p:spPr/>
        <p:txBody>
          <a:bodyPr>
            <a:normAutofit fontScale="90000"/>
          </a:bodyPr>
          <a:lstStyle/>
          <a:p>
            <a:r>
              <a:rPr lang="en-US" dirty="0"/>
              <a:t>Not Tested Codes</a:t>
            </a:r>
          </a:p>
        </p:txBody>
      </p:sp>
      <p:sp>
        <p:nvSpPr>
          <p:cNvPr id="6" name="Slide Number Placeholder 5"/>
          <p:cNvSpPr>
            <a:spLocks noGrp="1"/>
          </p:cNvSpPr>
          <p:nvPr>
            <p:ph type="sldNum" sz="quarter" idx="10"/>
          </p:nvPr>
        </p:nvSpPr>
        <p:spPr/>
        <p:txBody>
          <a:bodyPr/>
          <a:lstStyle/>
          <a:p>
            <a:fld id="{07984A46-4541-4911-9B71-6D99D12EC3BB}" type="slidenum">
              <a:rPr lang="en-US" smtClean="0"/>
              <a:t>129</a:t>
            </a:fld>
            <a:endParaRPr lang="en-US" dirty="0"/>
          </a:p>
        </p:txBody>
      </p:sp>
      <p:pic>
        <p:nvPicPr>
          <p:cNvPr id="7" name="Picture 6">
            <a:extLst>
              <a:ext uri="{FF2B5EF4-FFF2-40B4-BE49-F238E27FC236}">
                <a16:creationId xmlns:a16="http://schemas.microsoft.com/office/drawing/2014/main" id="{D48E1C73-3E69-4AB3-8D36-4953BABAF761}"/>
              </a:ext>
            </a:extLst>
          </p:cNvPr>
          <p:cNvPicPr>
            <a:picLocks noChangeAspect="1"/>
          </p:cNvPicPr>
          <p:nvPr/>
        </p:nvPicPr>
        <p:blipFill>
          <a:blip r:embed="rId3"/>
          <a:stretch>
            <a:fillRect/>
          </a:stretch>
        </p:blipFill>
        <p:spPr>
          <a:xfrm>
            <a:off x="102669" y="1870857"/>
            <a:ext cx="6540113" cy="4233888"/>
          </a:xfrm>
          <a:prstGeom prst="rect">
            <a:avLst/>
          </a:prstGeom>
          <a:ln>
            <a:solidFill>
              <a:srgbClr val="878B91"/>
            </a:solidFill>
          </a:ln>
        </p:spPr>
      </p:pic>
      <p:pic>
        <p:nvPicPr>
          <p:cNvPr id="9" name="Picture 8"/>
          <p:cNvPicPr>
            <a:picLocks noChangeAspect="1"/>
          </p:cNvPicPr>
          <p:nvPr/>
        </p:nvPicPr>
        <p:blipFill>
          <a:blip r:embed="rId4"/>
          <a:stretch>
            <a:fillRect/>
          </a:stretch>
        </p:blipFill>
        <p:spPr>
          <a:xfrm>
            <a:off x="4572694" y="1723835"/>
            <a:ext cx="4272673" cy="2737742"/>
          </a:xfrm>
          <a:prstGeom prst="rect">
            <a:avLst/>
          </a:prstGeom>
          <a:ln>
            <a:solidFill>
              <a:srgbClr val="878B91"/>
            </a:solidFill>
          </a:ln>
          <a:effectLst/>
        </p:spPr>
      </p:pic>
      <p:sp>
        <p:nvSpPr>
          <p:cNvPr id="13" name="Arrow: Up 12">
            <a:extLst>
              <a:ext uri="{FF2B5EF4-FFF2-40B4-BE49-F238E27FC236}">
                <a16:creationId xmlns:a16="http://schemas.microsoft.com/office/drawing/2014/main" id="{A82C42CE-04B6-484B-8014-883A83837176}"/>
              </a:ext>
            </a:extLst>
          </p:cNvPr>
          <p:cNvSpPr/>
          <p:nvPr/>
        </p:nvSpPr>
        <p:spPr>
          <a:xfrm rot="1948362">
            <a:off x="6202704" y="4126533"/>
            <a:ext cx="382245" cy="908441"/>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0164406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6"/>
          <p:cNvGraphicFramePr>
            <a:graphicFrameLocks noGrp="1"/>
          </p:cNvGraphicFramePr>
          <p:nvPr>
            <p:ph idx="1"/>
            <p:extLst>
              <p:ext uri="{D42A27DB-BD31-4B8C-83A1-F6EECF244321}">
                <p14:modId xmlns:p14="http://schemas.microsoft.com/office/powerpoint/2010/main" val="3944076015"/>
              </p:ext>
            </p:extLst>
          </p:nvPr>
        </p:nvGraphicFramePr>
        <p:xfrm>
          <a:off x="1289127" y="1861177"/>
          <a:ext cx="6665496" cy="962526"/>
        </p:xfrm>
        <a:graphic>
          <a:graphicData uri="http://schemas.openxmlformats.org/drawingml/2006/table">
            <a:tbl>
              <a:tblPr firstRow="1" bandRow="1">
                <a:tableStyleId>{93296810-A885-4BE3-A3E7-6D5BEEA58F35}</a:tableStyleId>
              </a:tblPr>
              <a:tblGrid>
                <a:gridCol w="3332748">
                  <a:extLst>
                    <a:ext uri="{9D8B030D-6E8A-4147-A177-3AD203B41FA5}">
                      <a16:colId xmlns:a16="http://schemas.microsoft.com/office/drawing/2014/main" val="20000"/>
                    </a:ext>
                  </a:extLst>
                </a:gridCol>
                <a:gridCol w="3332748">
                  <a:extLst>
                    <a:ext uri="{9D8B030D-6E8A-4147-A177-3AD203B41FA5}">
                      <a16:colId xmlns:a16="http://schemas.microsoft.com/office/drawing/2014/main" val="20001"/>
                    </a:ext>
                  </a:extLst>
                </a:gridCol>
              </a:tblGrid>
              <a:tr h="497305">
                <a:tc gridSpan="2">
                  <a:txBody>
                    <a:bodyPr/>
                    <a:lstStyle/>
                    <a:p>
                      <a:r>
                        <a:rPr lang="en-US" sz="2400" dirty="0">
                          <a:latin typeface="Abadi" panose="020B0604020104020204" pitchFamily="34" charset="0"/>
                        </a:rPr>
                        <a:t>English Language Arts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75000"/>
                      </a:schemeClr>
                    </a:solidFill>
                  </a:tcPr>
                </a:tc>
                <a:tc hMerge="1">
                  <a:txBody>
                    <a:bodyPr/>
                    <a:lstStyle/>
                    <a:p>
                      <a:endParaRPr lang="en-US" dirty="0"/>
                    </a:p>
                  </a:txBody>
                  <a:tcPr/>
                </a:tc>
                <a:extLst>
                  <a:ext uri="{0D108BD9-81ED-4DB2-BD59-A6C34878D82A}">
                    <a16:rowId xmlns:a16="http://schemas.microsoft.com/office/drawing/2014/main" val="10000"/>
                  </a:ext>
                </a:extLst>
              </a:tr>
              <a:tr h="465221">
                <a:tc>
                  <a:txBody>
                    <a:bodyPr/>
                    <a:lstStyle/>
                    <a:p>
                      <a:r>
                        <a:rPr lang="en-US" dirty="0">
                          <a:latin typeface="Abadi" panose="020B0604020104020204" pitchFamily="34" charset="0"/>
                        </a:rPr>
                        <a:t>Administration Dates</a:t>
                      </a:r>
                      <a:endParaRPr lang="en-US" b="1" dirty="0">
                        <a:latin typeface="Abadi" panose="020B06040201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latin typeface="Abadi" panose="020B0604020104020204" pitchFamily="34" charset="0"/>
                        </a:rPr>
                        <a:t>May 18 – June 5</a:t>
                      </a:r>
                      <a:endParaRPr lang="en-US" b="1" dirty="0">
                        <a:latin typeface="Abadi" panose="020B06040201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
        <p:nvSpPr>
          <p:cNvPr id="4" name="Title 3"/>
          <p:cNvSpPr>
            <a:spLocks noGrp="1"/>
          </p:cNvSpPr>
          <p:nvPr>
            <p:ph type="title"/>
          </p:nvPr>
        </p:nvSpPr>
        <p:spPr>
          <a:xfrm>
            <a:off x="457199" y="318655"/>
            <a:ext cx="8520545" cy="595745"/>
          </a:xfrm>
        </p:spPr>
        <p:txBody>
          <a:bodyPr>
            <a:normAutofit fontScale="90000"/>
          </a:bodyPr>
          <a:lstStyle/>
          <a:p>
            <a:r>
              <a:rPr lang="en-US" dirty="0"/>
              <a:t>CBT Field Test Administration Dates</a:t>
            </a:r>
          </a:p>
        </p:txBody>
      </p:sp>
      <p:graphicFrame>
        <p:nvGraphicFramePr>
          <p:cNvPr id="9" name="Content Placeholder 6"/>
          <p:cNvGraphicFramePr>
            <a:graphicFrameLocks/>
          </p:cNvGraphicFramePr>
          <p:nvPr>
            <p:extLst>
              <p:ext uri="{D42A27DB-BD31-4B8C-83A1-F6EECF244321}">
                <p14:modId xmlns:p14="http://schemas.microsoft.com/office/powerpoint/2010/main" val="2595529787"/>
              </p:ext>
            </p:extLst>
          </p:nvPr>
        </p:nvGraphicFramePr>
        <p:xfrm>
          <a:off x="1289127" y="3537311"/>
          <a:ext cx="6665496" cy="962526"/>
        </p:xfrm>
        <a:graphic>
          <a:graphicData uri="http://schemas.openxmlformats.org/drawingml/2006/table">
            <a:tbl>
              <a:tblPr firstRow="1" bandRow="1">
                <a:tableStyleId>{93296810-A885-4BE3-A3E7-6D5BEEA58F35}</a:tableStyleId>
              </a:tblPr>
              <a:tblGrid>
                <a:gridCol w="3332748">
                  <a:extLst>
                    <a:ext uri="{9D8B030D-6E8A-4147-A177-3AD203B41FA5}">
                      <a16:colId xmlns:a16="http://schemas.microsoft.com/office/drawing/2014/main" val="20000"/>
                    </a:ext>
                  </a:extLst>
                </a:gridCol>
                <a:gridCol w="3332748">
                  <a:extLst>
                    <a:ext uri="{9D8B030D-6E8A-4147-A177-3AD203B41FA5}">
                      <a16:colId xmlns:a16="http://schemas.microsoft.com/office/drawing/2014/main" val="20001"/>
                    </a:ext>
                  </a:extLst>
                </a:gridCol>
              </a:tblGrid>
              <a:tr h="497305">
                <a:tc gridSpan="2">
                  <a:txBody>
                    <a:bodyPr/>
                    <a:lstStyle/>
                    <a:p>
                      <a:r>
                        <a:rPr lang="en-US" sz="2400" dirty="0">
                          <a:latin typeface="Abadi" panose="020B0604020104020204" pitchFamily="34" charset="0"/>
                        </a:rPr>
                        <a:t>Math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endParaRPr lang="en-US" dirty="0"/>
                    </a:p>
                  </a:txBody>
                  <a:tcPr/>
                </a:tc>
                <a:extLst>
                  <a:ext uri="{0D108BD9-81ED-4DB2-BD59-A6C34878D82A}">
                    <a16:rowId xmlns:a16="http://schemas.microsoft.com/office/drawing/2014/main" val="10000"/>
                  </a:ext>
                </a:extLst>
              </a:tr>
              <a:tr h="465221">
                <a:tc>
                  <a:txBody>
                    <a:bodyPr/>
                    <a:lstStyle/>
                    <a:p>
                      <a:r>
                        <a:rPr lang="en-US" dirty="0">
                          <a:latin typeface="Abadi" panose="020B0604020104020204" pitchFamily="34" charset="0"/>
                        </a:rPr>
                        <a:t>Administration Dates</a:t>
                      </a:r>
                      <a:endParaRPr lang="en-US" b="1" dirty="0">
                        <a:latin typeface="Abadi" panose="020B06040201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May 18 – June 5</a:t>
                      </a:r>
                      <a:endParaRPr lang="en-US" b="1" dirty="0">
                        <a:latin typeface="Abadi" panose="020B06040201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
        <p:nvSpPr>
          <p:cNvPr id="6" name="Slide Number Placeholder 5"/>
          <p:cNvSpPr>
            <a:spLocks noGrp="1"/>
          </p:cNvSpPr>
          <p:nvPr>
            <p:ph type="sldNum" sz="quarter" idx="10"/>
          </p:nvPr>
        </p:nvSpPr>
        <p:spPr/>
        <p:txBody>
          <a:bodyPr/>
          <a:lstStyle/>
          <a:p>
            <a:fld id="{07984A46-4541-4911-9B71-6D99D12EC3BB}" type="slidenum">
              <a:rPr lang="en-US" smtClean="0"/>
              <a:t>13</a:t>
            </a:fld>
            <a:endParaRPr lang="en-US" dirty="0"/>
          </a:p>
        </p:txBody>
      </p:sp>
      <p:sp>
        <p:nvSpPr>
          <p:cNvPr id="2" name="TextBox 1"/>
          <p:cNvSpPr txBox="1"/>
          <p:nvPr/>
        </p:nvSpPr>
        <p:spPr>
          <a:xfrm>
            <a:off x="1237363" y="4912853"/>
            <a:ext cx="6769023" cy="923330"/>
          </a:xfrm>
          <a:prstGeom prst="rect">
            <a:avLst/>
          </a:prstGeom>
          <a:noFill/>
          <a:ln>
            <a:solidFill>
              <a:schemeClr val="tx1"/>
            </a:solidFill>
          </a:ln>
        </p:spPr>
        <p:txBody>
          <a:bodyPr wrap="square" rtlCol="0">
            <a:spAutoFit/>
          </a:bodyPr>
          <a:lstStyle/>
          <a:p>
            <a:r>
              <a:rPr lang="en-US" dirty="0">
                <a:latin typeface="Abadi" panose="020B0604020104020204" pitchFamily="34" charset="0"/>
              </a:rPr>
              <a:t>Field Test assignments will be posted in March on the Office of State Assessment website. Letters are also sent to principals with their subject/grade field test assignments via email.</a:t>
            </a:r>
          </a:p>
        </p:txBody>
      </p:sp>
    </p:spTree>
    <p:extLst>
      <p:ext uri="{BB962C8B-B14F-4D97-AF65-F5344CB8AC3E}">
        <p14:creationId xmlns:p14="http://schemas.microsoft.com/office/powerpoint/2010/main" val="2618093287"/>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56091"/>
            <a:ext cx="8229600" cy="5193108"/>
          </a:xfrm>
        </p:spPr>
        <p:txBody>
          <a:bodyPr>
            <a:normAutofit/>
          </a:bodyPr>
          <a:lstStyle/>
          <a:p>
            <a:pPr marL="0" indent="0">
              <a:buNone/>
            </a:pPr>
            <a:r>
              <a:rPr lang="en-US" dirty="0">
                <a:solidFill>
                  <a:schemeClr val="tx1"/>
                </a:solidFill>
              </a:rPr>
              <a:t>The Not Tested Codes will only be allowed to be set during a specified timeframe.</a:t>
            </a:r>
          </a:p>
          <a:p>
            <a:pPr marL="0" indent="0">
              <a:buNone/>
            </a:pPr>
            <a:r>
              <a:rPr lang="en-US" dirty="0">
                <a:solidFill>
                  <a:schemeClr val="tx1"/>
                </a:solidFill>
              </a:rPr>
              <a:t>ELA NTCs can be set March 9 – April 9</a:t>
            </a:r>
          </a:p>
          <a:p>
            <a:pPr marL="0" indent="0">
              <a:buNone/>
            </a:pPr>
            <a:r>
              <a:rPr lang="en-US" dirty="0">
                <a:solidFill>
                  <a:schemeClr val="tx1"/>
                </a:solidFill>
              </a:rPr>
              <a:t>Math NTCs can be set March 23 – May 6</a:t>
            </a:r>
          </a:p>
          <a:p>
            <a:pPr marL="0" indent="0">
              <a:buNone/>
            </a:pPr>
            <a:endParaRPr lang="en-US" dirty="0"/>
          </a:p>
          <a:p>
            <a:pPr marL="0" indent="0">
              <a:buNone/>
            </a:pPr>
            <a:r>
              <a:rPr lang="en-US" dirty="0">
                <a:solidFill>
                  <a:schemeClr val="tx1"/>
                </a:solidFill>
              </a:rPr>
              <a:t>Outside of the NTC window, the message will be in Admin.</a:t>
            </a:r>
          </a:p>
          <a:p>
            <a:pPr marL="0" indent="0">
              <a:buNone/>
            </a:pPr>
            <a:endParaRPr lang="en-US" dirty="0">
              <a:solidFill>
                <a:schemeClr val="tx1"/>
              </a:solidFill>
              <a:highlight>
                <a:srgbClr val="FFFF00"/>
              </a:highlight>
            </a:endParaRPr>
          </a:p>
          <a:p>
            <a:pPr marL="0" indent="0">
              <a:buNone/>
            </a:pPr>
            <a:endParaRPr lang="en-US" dirty="0">
              <a:solidFill>
                <a:schemeClr val="tx1"/>
              </a:solidFill>
            </a:endParaRPr>
          </a:p>
          <a:p>
            <a:pPr marL="0" indent="0">
              <a:buNone/>
            </a:pPr>
            <a:r>
              <a:rPr lang="en-US" dirty="0">
                <a:solidFill>
                  <a:schemeClr val="tx1"/>
                </a:solidFill>
              </a:rPr>
              <a:t>Contact your DTC or RIC for further guidance if you need to set a code outside of the window.</a:t>
            </a:r>
          </a:p>
        </p:txBody>
      </p:sp>
      <p:sp>
        <p:nvSpPr>
          <p:cNvPr id="3" name="Title 2"/>
          <p:cNvSpPr>
            <a:spLocks noGrp="1"/>
          </p:cNvSpPr>
          <p:nvPr>
            <p:ph type="title"/>
          </p:nvPr>
        </p:nvSpPr>
        <p:spPr/>
        <p:txBody>
          <a:bodyPr>
            <a:normAutofit fontScale="90000"/>
          </a:bodyPr>
          <a:lstStyle/>
          <a:p>
            <a:r>
              <a:rPr lang="en-US" dirty="0"/>
              <a:t>Not Tested Codes Window</a:t>
            </a:r>
          </a:p>
        </p:txBody>
      </p:sp>
      <p:sp>
        <p:nvSpPr>
          <p:cNvPr id="6" name="Slide Number Placeholder 5"/>
          <p:cNvSpPr>
            <a:spLocks noGrp="1"/>
          </p:cNvSpPr>
          <p:nvPr>
            <p:ph type="sldNum" sz="quarter" idx="10"/>
          </p:nvPr>
        </p:nvSpPr>
        <p:spPr/>
        <p:txBody>
          <a:bodyPr/>
          <a:lstStyle/>
          <a:p>
            <a:fld id="{07984A46-4541-4911-9B71-6D99D12EC3BB}" type="slidenum">
              <a:rPr lang="en-US" smtClean="0"/>
              <a:t>130</a:t>
            </a:fld>
            <a:endParaRPr lang="en-US" dirty="0"/>
          </a:p>
        </p:txBody>
      </p:sp>
      <p:sp>
        <p:nvSpPr>
          <p:cNvPr id="4" name="Explosion: 8 Points 3">
            <a:extLst>
              <a:ext uri="{FF2B5EF4-FFF2-40B4-BE49-F238E27FC236}">
                <a16:creationId xmlns:a16="http://schemas.microsoft.com/office/drawing/2014/main" id="{948524E4-A23C-4FC3-8E17-AC08E6F84BB2}"/>
              </a:ext>
            </a:extLst>
          </p:cNvPr>
          <p:cNvSpPr/>
          <p:nvPr/>
        </p:nvSpPr>
        <p:spPr>
          <a:xfrm>
            <a:off x="6325738" y="1581361"/>
            <a:ext cx="2361062" cy="2306472"/>
          </a:xfrm>
          <a:prstGeom prst="irregularSeal1">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NEW THIS YEAR!</a:t>
            </a:r>
          </a:p>
        </p:txBody>
      </p:sp>
      <p:pic>
        <p:nvPicPr>
          <p:cNvPr id="5" name="Picture 4">
            <a:extLst>
              <a:ext uri="{FF2B5EF4-FFF2-40B4-BE49-F238E27FC236}">
                <a16:creationId xmlns:a16="http://schemas.microsoft.com/office/drawing/2014/main" id="{83A4D54C-E881-453C-8610-3A41A26BCE71}"/>
              </a:ext>
            </a:extLst>
          </p:cNvPr>
          <p:cNvPicPr>
            <a:picLocks noChangeAspect="1"/>
          </p:cNvPicPr>
          <p:nvPr/>
        </p:nvPicPr>
        <p:blipFill>
          <a:blip r:embed="rId3"/>
          <a:stretch>
            <a:fillRect/>
          </a:stretch>
        </p:blipFill>
        <p:spPr>
          <a:xfrm>
            <a:off x="552734" y="4413102"/>
            <a:ext cx="7806519" cy="502505"/>
          </a:xfrm>
          <a:prstGeom prst="rect">
            <a:avLst/>
          </a:prstGeom>
          <a:ln>
            <a:solidFill>
              <a:schemeClr val="tx2"/>
            </a:solidFill>
          </a:ln>
        </p:spPr>
      </p:pic>
      <p:sp>
        <p:nvSpPr>
          <p:cNvPr id="13" name="TextBox 12">
            <a:extLst>
              <a:ext uri="{FF2B5EF4-FFF2-40B4-BE49-F238E27FC236}">
                <a16:creationId xmlns:a16="http://schemas.microsoft.com/office/drawing/2014/main" id="{AFCFE3B2-305F-4BD3-9B7E-86876D9D11DD}"/>
              </a:ext>
            </a:extLst>
          </p:cNvPr>
          <p:cNvSpPr txBox="1"/>
          <p:nvPr/>
        </p:nvSpPr>
        <p:spPr>
          <a:xfrm>
            <a:off x="2579427" y="4402417"/>
            <a:ext cx="1637731" cy="502504"/>
          </a:xfrm>
          <a:prstGeom prst="rect">
            <a:avLst/>
          </a:prstGeom>
          <a:solidFill>
            <a:schemeClr val="bg1"/>
          </a:solidFill>
        </p:spPr>
        <p:txBody>
          <a:bodyPr wrap="square" rtlCol="0">
            <a:spAutoFit/>
          </a:bodyPr>
          <a:lstStyle/>
          <a:p>
            <a:endParaRPr lang="en-US" dirty="0"/>
          </a:p>
        </p:txBody>
      </p:sp>
    </p:spTree>
    <p:extLst>
      <p:ext uri="{BB962C8B-B14F-4D97-AF65-F5344CB8AC3E}">
        <p14:creationId xmlns:p14="http://schemas.microsoft.com/office/powerpoint/2010/main" val="1279125527"/>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Testing Status Details</a:t>
            </a:r>
          </a:p>
        </p:txBody>
      </p:sp>
      <p:sp>
        <p:nvSpPr>
          <p:cNvPr id="7" name="Slide Number Placeholder 6"/>
          <p:cNvSpPr>
            <a:spLocks noGrp="1"/>
          </p:cNvSpPr>
          <p:nvPr>
            <p:ph type="sldNum" sz="quarter" idx="10"/>
          </p:nvPr>
        </p:nvSpPr>
        <p:spPr/>
        <p:txBody>
          <a:bodyPr/>
          <a:lstStyle/>
          <a:p>
            <a:fld id="{07984A46-4541-4911-9B71-6D99D12EC3BB}" type="slidenum">
              <a:rPr lang="en-US" smtClean="0"/>
              <a:t>131</a:t>
            </a:fld>
            <a:endParaRPr lang="en-US" dirty="0"/>
          </a:p>
        </p:txBody>
      </p:sp>
      <p:pic>
        <p:nvPicPr>
          <p:cNvPr id="2" name="Picture 1">
            <a:extLst>
              <a:ext uri="{FF2B5EF4-FFF2-40B4-BE49-F238E27FC236}">
                <a16:creationId xmlns:a16="http://schemas.microsoft.com/office/drawing/2014/main" id="{4529D24B-D4F9-487A-A3D3-A0D65713F9B4}"/>
              </a:ext>
            </a:extLst>
          </p:cNvPr>
          <p:cNvPicPr>
            <a:picLocks noChangeAspect="1"/>
          </p:cNvPicPr>
          <p:nvPr/>
        </p:nvPicPr>
        <p:blipFill>
          <a:blip r:embed="rId3"/>
          <a:stretch>
            <a:fillRect/>
          </a:stretch>
        </p:blipFill>
        <p:spPr>
          <a:xfrm>
            <a:off x="457200" y="1064799"/>
            <a:ext cx="8008374" cy="5184400"/>
          </a:xfrm>
          <a:prstGeom prst="rect">
            <a:avLst/>
          </a:prstGeom>
          <a:ln>
            <a:solidFill>
              <a:srgbClr val="878B91"/>
            </a:solidFill>
          </a:ln>
        </p:spPr>
      </p:pic>
    </p:spTree>
    <p:extLst>
      <p:ext uri="{BB962C8B-B14F-4D97-AF65-F5344CB8AC3E}">
        <p14:creationId xmlns:p14="http://schemas.microsoft.com/office/powerpoint/2010/main" val="470430205"/>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Admin Reports</a:t>
            </a:r>
          </a:p>
        </p:txBody>
      </p:sp>
      <p:sp>
        <p:nvSpPr>
          <p:cNvPr id="7" name="Slide Number Placeholder 6"/>
          <p:cNvSpPr>
            <a:spLocks noGrp="1"/>
          </p:cNvSpPr>
          <p:nvPr>
            <p:ph type="sldNum" sz="quarter" idx="10"/>
          </p:nvPr>
        </p:nvSpPr>
        <p:spPr/>
        <p:txBody>
          <a:bodyPr/>
          <a:lstStyle/>
          <a:p>
            <a:fld id="{07984A46-4541-4911-9B71-6D99D12EC3BB}" type="slidenum">
              <a:rPr lang="en-US" smtClean="0"/>
              <a:t>132</a:t>
            </a:fld>
            <a:endParaRPr lang="en-US" dirty="0"/>
          </a:p>
        </p:txBody>
      </p:sp>
      <p:sp>
        <p:nvSpPr>
          <p:cNvPr id="6" name="Content Placeholder 1"/>
          <p:cNvSpPr>
            <a:spLocks noGrp="1"/>
          </p:cNvSpPr>
          <p:nvPr>
            <p:ph idx="1"/>
          </p:nvPr>
        </p:nvSpPr>
        <p:spPr>
          <a:xfrm>
            <a:off x="344383" y="1108166"/>
            <a:ext cx="8342417" cy="2341616"/>
          </a:xfrm>
        </p:spPr>
        <p:txBody>
          <a:bodyPr>
            <a:noAutofit/>
          </a:bodyPr>
          <a:lstStyle/>
          <a:p>
            <a:pPr marL="0" indent="0">
              <a:buNone/>
            </a:pPr>
            <a:r>
              <a:rPr lang="en-US" sz="2200" dirty="0">
                <a:solidFill>
                  <a:schemeClr val="tx1"/>
                </a:solidFill>
              </a:rPr>
              <a:t>Admin users have access to reports before, during and after testing.</a:t>
            </a:r>
          </a:p>
          <a:p>
            <a:r>
              <a:rPr lang="en-US" sz="2200" dirty="0">
                <a:solidFill>
                  <a:schemeClr val="tx1"/>
                </a:solidFill>
              </a:rPr>
              <a:t>Student Download report</a:t>
            </a:r>
          </a:p>
          <a:p>
            <a:pPr lvl="1"/>
            <a:r>
              <a:rPr lang="en-US" sz="1800" dirty="0">
                <a:solidFill>
                  <a:schemeClr val="tx1"/>
                </a:solidFill>
              </a:rPr>
              <a:t>Download from Students/Students menu</a:t>
            </a:r>
          </a:p>
          <a:p>
            <a:pPr lvl="1"/>
            <a:r>
              <a:rPr lang="en-US" sz="1800" dirty="0">
                <a:solidFill>
                  <a:schemeClr val="tx1"/>
                </a:solidFill>
              </a:rPr>
              <a:t>Includes all students based on user access</a:t>
            </a:r>
          </a:p>
        </p:txBody>
      </p:sp>
      <p:pic>
        <p:nvPicPr>
          <p:cNvPr id="4" name="Picture 3"/>
          <p:cNvPicPr>
            <a:picLocks noChangeAspect="1"/>
          </p:cNvPicPr>
          <p:nvPr/>
        </p:nvPicPr>
        <p:blipFill>
          <a:blip r:embed="rId3"/>
          <a:stretch>
            <a:fillRect/>
          </a:stretch>
        </p:blipFill>
        <p:spPr>
          <a:xfrm>
            <a:off x="6190332" y="2159297"/>
            <a:ext cx="2000353" cy="914447"/>
          </a:xfrm>
          <a:prstGeom prst="rect">
            <a:avLst/>
          </a:prstGeom>
          <a:ln>
            <a:solidFill>
              <a:schemeClr val="accent1"/>
            </a:solidFill>
          </a:ln>
          <a:effectLst>
            <a:outerShdw blurRad="63500" sx="102000" sy="102000" algn="ctr" rotWithShape="0">
              <a:prstClr val="black">
                <a:alpha val="40000"/>
              </a:prstClr>
            </a:outerShdw>
          </a:effectLst>
        </p:spPr>
      </p:pic>
      <p:sp>
        <p:nvSpPr>
          <p:cNvPr id="8" name="Right Arrow 7"/>
          <p:cNvSpPr/>
          <p:nvPr/>
        </p:nvSpPr>
        <p:spPr>
          <a:xfrm rot="16200000">
            <a:off x="6927427" y="3233937"/>
            <a:ext cx="981469" cy="404544"/>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a:extLst>
              <a:ext uri="{FF2B5EF4-FFF2-40B4-BE49-F238E27FC236}">
                <a16:creationId xmlns:a16="http://schemas.microsoft.com/office/drawing/2014/main" id="{0E8D28A5-04D1-411C-92BF-F6112C2B34E0}"/>
              </a:ext>
            </a:extLst>
          </p:cNvPr>
          <p:cNvPicPr>
            <a:picLocks noChangeAspect="1"/>
          </p:cNvPicPr>
          <p:nvPr/>
        </p:nvPicPr>
        <p:blipFill>
          <a:blip r:embed="rId4"/>
          <a:stretch>
            <a:fillRect/>
          </a:stretch>
        </p:blipFill>
        <p:spPr>
          <a:xfrm>
            <a:off x="237163" y="4124875"/>
            <a:ext cx="8669674" cy="1737393"/>
          </a:xfrm>
          <a:prstGeom prst="rect">
            <a:avLst/>
          </a:prstGeom>
          <a:ln>
            <a:solidFill>
              <a:schemeClr val="tx2"/>
            </a:solidFill>
          </a:ln>
        </p:spPr>
      </p:pic>
    </p:spTree>
    <p:extLst>
      <p:ext uri="{BB962C8B-B14F-4D97-AF65-F5344CB8AC3E}">
        <p14:creationId xmlns:p14="http://schemas.microsoft.com/office/powerpoint/2010/main" val="2966284448"/>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Admin Reports</a:t>
            </a:r>
          </a:p>
        </p:txBody>
      </p:sp>
      <p:sp>
        <p:nvSpPr>
          <p:cNvPr id="7" name="Slide Number Placeholder 6"/>
          <p:cNvSpPr>
            <a:spLocks noGrp="1"/>
          </p:cNvSpPr>
          <p:nvPr>
            <p:ph type="sldNum" sz="quarter" idx="10"/>
          </p:nvPr>
        </p:nvSpPr>
        <p:spPr/>
        <p:txBody>
          <a:bodyPr/>
          <a:lstStyle/>
          <a:p>
            <a:fld id="{07984A46-4541-4911-9B71-6D99D12EC3BB}" type="slidenum">
              <a:rPr lang="en-US" smtClean="0"/>
              <a:t>133</a:t>
            </a:fld>
            <a:endParaRPr lang="en-US" dirty="0"/>
          </a:p>
        </p:txBody>
      </p:sp>
      <p:sp>
        <p:nvSpPr>
          <p:cNvPr id="6" name="Content Placeholder 1"/>
          <p:cNvSpPr>
            <a:spLocks noGrp="1"/>
          </p:cNvSpPr>
          <p:nvPr>
            <p:ph idx="1"/>
          </p:nvPr>
        </p:nvSpPr>
        <p:spPr>
          <a:xfrm>
            <a:off x="344383" y="1108166"/>
            <a:ext cx="8342417" cy="1977451"/>
          </a:xfrm>
        </p:spPr>
        <p:txBody>
          <a:bodyPr>
            <a:noAutofit/>
          </a:bodyPr>
          <a:lstStyle/>
          <a:p>
            <a:pPr marL="0" indent="0">
              <a:buNone/>
            </a:pPr>
            <a:r>
              <a:rPr lang="en-US" sz="2200" dirty="0">
                <a:solidFill>
                  <a:schemeClr val="tx1"/>
                </a:solidFill>
              </a:rPr>
              <a:t>Admin users have access to reports before, during and after testing.</a:t>
            </a:r>
          </a:p>
          <a:p>
            <a:r>
              <a:rPr lang="en-US" sz="2200" dirty="0">
                <a:solidFill>
                  <a:schemeClr val="tx1"/>
                </a:solidFill>
              </a:rPr>
              <a:t>Classes report</a:t>
            </a:r>
          </a:p>
          <a:p>
            <a:pPr lvl="1"/>
            <a:r>
              <a:rPr lang="en-US" sz="1800" dirty="0">
                <a:solidFill>
                  <a:schemeClr val="tx1"/>
                </a:solidFill>
              </a:rPr>
              <a:t>Download from Classes menu; choose the specific class</a:t>
            </a:r>
          </a:p>
          <a:p>
            <a:pPr lvl="1"/>
            <a:r>
              <a:rPr lang="en-US" sz="1800" dirty="0">
                <a:solidFill>
                  <a:schemeClr val="tx1"/>
                </a:solidFill>
              </a:rPr>
              <a:t>Includes all students in that class plus accommodation information</a:t>
            </a:r>
          </a:p>
        </p:txBody>
      </p:sp>
      <p:pic>
        <p:nvPicPr>
          <p:cNvPr id="5" name="Picture 4"/>
          <p:cNvPicPr>
            <a:picLocks noChangeAspect="1"/>
          </p:cNvPicPr>
          <p:nvPr/>
        </p:nvPicPr>
        <p:blipFill>
          <a:blip r:embed="rId3"/>
          <a:stretch>
            <a:fillRect/>
          </a:stretch>
        </p:blipFill>
        <p:spPr>
          <a:xfrm>
            <a:off x="457200" y="3369138"/>
            <a:ext cx="3575234" cy="806491"/>
          </a:xfrm>
          <a:prstGeom prst="rect">
            <a:avLst/>
          </a:prstGeom>
          <a:ln>
            <a:solidFill>
              <a:schemeClr val="accent1"/>
            </a:solidFill>
          </a:ln>
          <a:effectLst>
            <a:outerShdw blurRad="63500" sx="102000" sy="102000" algn="ctr" rotWithShape="0">
              <a:prstClr val="black">
                <a:alpha val="40000"/>
              </a:prstClr>
            </a:outerShdw>
          </a:effectLst>
        </p:spPr>
      </p:pic>
      <p:sp>
        <p:nvSpPr>
          <p:cNvPr id="8" name="Right Arrow 7"/>
          <p:cNvSpPr/>
          <p:nvPr/>
        </p:nvSpPr>
        <p:spPr>
          <a:xfrm rot="10800000">
            <a:off x="3520805" y="3772383"/>
            <a:ext cx="983673" cy="291143"/>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3666B93A-3393-4443-82E4-A456706D0225}"/>
              </a:ext>
            </a:extLst>
          </p:cNvPr>
          <p:cNvPicPr>
            <a:picLocks noChangeAspect="1"/>
          </p:cNvPicPr>
          <p:nvPr/>
        </p:nvPicPr>
        <p:blipFill>
          <a:blip r:embed="rId4"/>
          <a:stretch>
            <a:fillRect/>
          </a:stretch>
        </p:blipFill>
        <p:spPr>
          <a:xfrm>
            <a:off x="234468" y="4537789"/>
            <a:ext cx="8540020" cy="1711410"/>
          </a:xfrm>
          <a:prstGeom prst="rect">
            <a:avLst/>
          </a:prstGeom>
          <a:ln>
            <a:solidFill>
              <a:schemeClr val="tx1"/>
            </a:solidFill>
          </a:ln>
        </p:spPr>
      </p:pic>
    </p:spTree>
    <p:extLst>
      <p:ext uri="{BB962C8B-B14F-4D97-AF65-F5344CB8AC3E}">
        <p14:creationId xmlns:p14="http://schemas.microsoft.com/office/powerpoint/2010/main" val="1551431712"/>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Admin Reports</a:t>
            </a:r>
          </a:p>
        </p:txBody>
      </p:sp>
      <p:sp>
        <p:nvSpPr>
          <p:cNvPr id="7" name="Slide Number Placeholder 6"/>
          <p:cNvSpPr>
            <a:spLocks noGrp="1"/>
          </p:cNvSpPr>
          <p:nvPr>
            <p:ph type="sldNum" sz="quarter" idx="10"/>
          </p:nvPr>
        </p:nvSpPr>
        <p:spPr/>
        <p:txBody>
          <a:bodyPr/>
          <a:lstStyle/>
          <a:p>
            <a:fld id="{07984A46-4541-4911-9B71-6D99D12EC3BB}" type="slidenum">
              <a:rPr lang="en-US" smtClean="0"/>
              <a:t>134</a:t>
            </a:fld>
            <a:endParaRPr lang="en-US" dirty="0"/>
          </a:p>
        </p:txBody>
      </p:sp>
      <p:sp>
        <p:nvSpPr>
          <p:cNvPr id="6" name="Content Placeholder 1"/>
          <p:cNvSpPr>
            <a:spLocks noGrp="1"/>
          </p:cNvSpPr>
          <p:nvPr>
            <p:ph idx="1"/>
          </p:nvPr>
        </p:nvSpPr>
        <p:spPr>
          <a:xfrm>
            <a:off x="344383" y="1108166"/>
            <a:ext cx="8342417" cy="2341616"/>
          </a:xfrm>
        </p:spPr>
        <p:txBody>
          <a:bodyPr>
            <a:noAutofit/>
          </a:bodyPr>
          <a:lstStyle/>
          <a:p>
            <a:pPr marL="0" indent="0">
              <a:buNone/>
            </a:pPr>
            <a:r>
              <a:rPr lang="en-US" sz="2200" dirty="0">
                <a:solidFill>
                  <a:schemeClr val="tx1"/>
                </a:solidFill>
              </a:rPr>
              <a:t>Admin users have access to reports before, during and after testing.</a:t>
            </a:r>
          </a:p>
          <a:p>
            <a:r>
              <a:rPr lang="en-US" sz="2200" dirty="0">
                <a:solidFill>
                  <a:schemeClr val="tx1"/>
                </a:solidFill>
              </a:rPr>
              <a:t>Testing Status Details report</a:t>
            </a:r>
          </a:p>
          <a:p>
            <a:pPr lvl="1"/>
            <a:r>
              <a:rPr lang="en-US" sz="1800" dirty="0">
                <a:solidFill>
                  <a:schemeClr val="tx1"/>
                </a:solidFill>
              </a:rPr>
              <a:t>Download from Tests/Testing Status Details</a:t>
            </a:r>
          </a:p>
          <a:p>
            <a:pPr lvl="1"/>
            <a:r>
              <a:rPr lang="en-US" sz="1800" dirty="0">
                <a:solidFill>
                  <a:schemeClr val="tx1"/>
                </a:solidFill>
              </a:rPr>
              <a:t>Includes testing status based on user access</a:t>
            </a:r>
          </a:p>
        </p:txBody>
      </p:sp>
      <p:pic>
        <p:nvPicPr>
          <p:cNvPr id="9" name="Picture 8"/>
          <p:cNvPicPr>
            <a:picLocks noChangeAspect="1"/>
          </p:cNvPicPr>
          <p:nvPr/>
        </p:nvPicPr>
        <p:blipFill>
          <a:blip r:embed="rId3"/>
          <a:stretch>
            <a:fillRect/>
          </a:stretch>
        </p:blipFill>
        <p:spPr>
          <a:xfrm>
            <a:off x="5807427" y="1723321"/>
            <a:ext cx="3156959" cy="1726462"/>
          </a:xfrm>
          <a:prstGeom prst="rect">
            <a:avLst/>
          </a:prstGeom>
          <a:ln>
            <a:solidFill>
              <a:schemeClr val="accent1"/>
            </a:solidFill>
          </a:ln>
          <a:effectLst>
            <a:outerShdw blurRad="63500" sx="102000" sy="102000" algn="ctr" rotWithShape="0">
              <a:prstClr val="black">
                <a:alpha val="40000"/>
              </a:prstClr>
            </a:outerShdw>
          </a:effectLst>
        </p:spPr>
      </p:pic>
      <p:sp>
        <p:nvSpPr>
          <p:cNvPr id="8" name="Right Arrow 7"/>
          <p:cNvSpPr/>
          <p:nvPr/>
        </p:nvSpPr>
        <p:spPr>
          <a:xfrm rot="16200000">
            <a:off x="7954650" y="3668998"/>
            <a:ext cx="981469" cy="404544"/>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a:extLst>
              <a:ext uri="{FF2B5EF4-FFF2-40B4-BE49-F238E27FC236}">
                <a16:creationId xmlns:a16="http://schemas.microsoft.com/office/drawing/2014/main" id="{40B25F9C-C9AC-49D1-8AFD-497C5501B674}"/>
              </a:ext>
            </a:extLst>
          </p:cNvPr>
          <p:cNvPicPr>
            <a:picLocks noChangeAspect="1"/>
          </p:cNvPicPr>
          <p:nvPr/>
        </p:nvPicPr>
        <p:blipFill>
          <a:blip r:embed="rId4"/>
          <a:stretch>
            <a:fillRect/>
          </a:stretch>
        </p:blipFill>
        <p:spPr>
          <a:xfrm>
            <a:off x="133511" y="3643548"/>
            <a:ext cx="7792872" cy="2634321"/>
          </a:xfrm>
          <a:prstGeom prst="rect">
            <a:avLst/>
          </a:prstGeom>
          <a:ln>
            <a:solidFill>
              <a:schemeClr val="tx2"/>
            </a:solidFill>
          </a:ln>
        </p:spPr>
      </p:pic>
    </p:spTree>
    <p:extLst>
      <p:ext uri="{BB962C8B-B14F-4D97-AF65-F5344CB8AC3E}">
        <p14:creationId xmlns:p14="http://schemas.microsoft.com/office/powerpoint/2010/main" val="1460232305"/>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On Testing Day</a:t>
            </a:r>
          </a:p>
        </p:txBody>
      </p:sp>
      <p:sp>
        <p:nvSpPr>
          <p:cNvPr id="4" name="Content Placeholder 1"/>
          <p:cNvSpPr>
            <a:spLocks noGrp="1"/>
          </p:cNvSpPr>
          <p:nvPr>
            <p:ph idx="1"/>
          </p:nvPr>
        </p:nvSpPr>
        <p:spPr>
          <a:xfrm>
            <a:off x="344383" y="1108166"/>
            <a:ext cx="8342417" cy="5185954"/>
          </a:xfrm>
        </p:spPr>
        <p:txBody>
          <a:bodyPr>
            <a:noAutofit/>
          </a:bodyPr>
          <a:lstStyle/>
          <a:p>
            <a:pPr marL="0" indent="0">
              <a:buNone/>
            </a:pPr>
            <a:r>
              <a:rPr lang="en-US" sz="2200" dirty="0">
                <a:solidFill>
                  <a:schemeClr val="tx1"/>
                </a:solidFill>
              </a:rPr>
              <a:t>Teachers and/or Proctors will need the proper tools for a successful administration on computers:</a:t>
            </a:r>
            <a:br>
              <a:rPr lang="en-US" sz="2200" dirty="0">
                <a:solidFill>
                  <a:schemeClr val="tx1"/>
                </a:solidFill>
              </a:rPr>
            </a:br>
            <a:r>
              <a:rPr lang="en-US" sz="1050" dirty="0">
                <a:solidFill>
                  <a:schemeClr val="tx1"/>
                </a:solidFill>
              </a:rPr>
              <a:t> </a:t>
            </a:r>
          </a:p>
          <a:p>
            <a:pPr lvl="1">
              <a:buClr>
                <a:srgbClr val="0070C0"/>
              </a:buClr>
              <a:buFont typeface="Wingdings" panose="05000000000000000000" pitchFamily="2" charset="2"/>
              <a:buChar char="ü"/>
            </a:pPr>
            <a:r>
              <a:rPr lang="en-US" sz="2200" dirty="0">
                <a:solidFill>
                  <a:schemeClr val="tx1"/>
                </a:solidFill>
              </a:rPr>
              <a:t>Student login tickets (credentials)</a:t>
            </a:r>
          </a:p>
          <a:p>
            <a:pPr lvl="1">
              <a:buClr>
                <a:srgbClr val="0070C0"/>
              </a:buClr>
              <a:buFont typeface="Wingdings" panose="05000000000000000000" pitchFamily="2" charset="2"/>
              <a:buChar char="ü"/>
            </a:pPr>
            <a:r>
              <a:rPr lang="en-US" sz="2200" dirty="0">
                <a:solidFill>
                  <a:schemeClr val="tx1"/>
                </a:solidFill>
              </a:rPr>
              <a:t>Access code</a:t>
            </a:r>
          </a:p>
          <a:p>
            <a:pPr lvl="1">
              <a:buClr>
                <a:srgbClr val="0070C0"/>
              </a:buClr>
              <a:buFont typeface="Wingdings" panose="05000000000000000000" pitchFamily="2" charset="2"/>
              <a:buChar char="ü"/>
            </a:pPr>
            <a:r>
              <a:rPr lang="en-US" sz="2200" dirty="0">
                <a:solidFill>
                  <a:schemeClr val="tx1"/>
                </a:solidFill>
              </a:rPr>
              <a:t>Proctor PIN</a:t>
            </a:r>
          </a:p>
          <a:p>
            <a:pPr lvl="1">
              <a:buClr>
                <a:srgbClr val="0070C0"/>
              </a:buClr>
              <a:buFont typeface="Wingdings" panose="05000000000000000000" pitchFamily="2" charset="2"/>
              <a:buChar char="ü"/>
            </a:pPr>
            <a:r>
              <a:rPr lang="en-US" sz="2200" dirty="0">
                <a:solidFill>
                  <a:schemeClr val="tx1"/>
                </a:solidFill>
              </a:rPr>
              <a:t>Scratch paper</a:t>
            </a:r>
          </a:p>
          <a:p>
            <a:pPr lvl="1">
              <a:buClr>
                <a:srgbClr val="0070C0"/>
              </a:buClr>
              <a:buFont typeface="Wingdings" panose="05000000000000000000" pitchFamily="2" charset="2"/>
              <a:buChar char="ü"/>
            </a:pPr>
            <a:r>
              <a:rPr lang="en-US" sz="2200" dirty="0">
                <a:solidFill>
                  <a:schemeClr val="tx1"/>
                </a:solidFill>
              </a:rPr>
              <a:t>Teacher directions</a:t>
            </a:r>
          </a:p>
          <a:p>
            <a:pPr lvl="1">
              <a:buClr>
                <a:srgbClr val="0070C0"/>
              </a:buClr>
              <a:buFont typeface="Wingdings" panose="05000000000000000000" pitchFamily="2" charset="2"/>
              <a:buChar char="ü"/>
            </a:pPr>
            <a:r>
              <a:rPr lang="en-US" sz="2200" dirty="0">
                <a:solidFill>
                  <a:schemeClr val="tx1"/>
                </a:solidFill>
              </a:rPr>
              <a:t>Calculator</a:t>
            </a:r>
          </a:p>
          <a:p>
            <a:pPr lvl="1">
              <a:buClr>
                <a:srgbClr val="0070C0"/>
              </a:buClr>
              <a:buFont typeface="Wingdings" panose="05000000000000000000" pitchFamily="2" charset="2"/>
              <a:buChar char="ü"/>
            </a:pPr>
            <a:r>
              <a:rPr lang="en-US" sz="2200" dirty="0">
                <a:solidFill>
                  <a:schemeClr val="tx1"/>
                </a:solidFill>
              </a:rPr>
              <a:t>Math reference sheet</a:t>
            </a:r>
          </a:p>
          <a:p>
            <a:pPr marL="0" indent="0">
              <a:buNone/>
            </a:pPr>
            <a:r>
              <a:rPr lang="en-US" sz="1100" dirty="0">
                <a:solidFill>
                  <a:schemeClr val="tx1"/>
                </a:solidFill>
              </a:rPr>
              <a:t> </a:t>
            </a:r>
          </a:p>
          <a:p>
            <a:pPr marL="0" indent="0">
              <a:buNone/>
            </a:pPr>
            <a:r>
              <a:rPr lang="en-US" sz="2200" dirty="0">
                <a:solidFill>
                  <a:schemeClr val="tx1"/>
                </a:solidFill>
              </a:rPr>
              <a:t>More detailed information will be in the teacher’s directions and webinars.</a:t>
            </a:r>
          </a:p>
        </p:txBody>
      </p:sp>
      <p:sp>
        <p:nvSpPr>
          <p:cNvPr id="7" name="Slide Number Placeholder 6"/>
          <p:cNvSpPr>
            <a:spLocks noGrp="1"/>
          </p:cNvSpPr>
          <p:nvPr>
            <p:ph type="sldNum" sz="quarter" idx="10"/>
          </p:nvPr>
        </p:nvSpPr>
        <p:spPr/>
        <p:txBody>
          <a:bodyPr/>
          <a:lstStyle/>
          <a:p>
            <a:fld id="{07984A46-4541-4911-9B71-6D99D12EC3BB}" type="slidenum">
              <a:rPr lang="en-US" smtClean="0"/>
              <a:t>135</a:t>
            </a:fld>
            <a:endParaRPr lang="en-US" dirty="0"/>
          </a:p>
        </p:txBody>
      </p:sp>
    </p:spTree>
    <p:extLst>
      <p:ext uri="{BB962C8B-B14F-4D97-AF65-F5344CB8AC3E}">
        <p14:creationId xmlns:p14="http://schemas.microsoft.com/office/powerpoint/2010/main" val="2723314411"/>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685687" y="2089236"/>
            <a:ext cx="3517434" cy="3058414"/>
          </a:xfrm>
          <a:prstGeom prst="rect">
            <a:avLst/>
          </a:prstGeom>
        </p:spPr>
      </p:pic>
      <p:sp>
        <p:nvSpPr>
          <p:cNvPr id="3" name="Title 2"/>
          <p:cNvSpPr>
            <a:spLocks noGrp="1"/>
          </p:cNvSpPr>
          <p:nvPr>
            <p:ph type="title"/>
          </p:nvPr>
        </p:nvSpPr>
        <p:spPr/>
        <p:txBody>
          <a:bodyPr>
            <a:normAutofit fontScale="90000"/>
          </a:bodyPr>
          <a:lstStyle/>
          <a:p>
            <a:r>
              <a:rPr lang="en-US" dirty="0"/>
              <a:t>On Testing Day</a:t>
            </a:r>
          </a:p>
        </p:txBody>
      </p:sp>
      <p:sp>
        <p:nvSpPr>
          <p:cNvPr id="4" name="Content Placeholder 1"/>
          <p:cNvSpPr>
            <a:spLocks noGrp="1"/>
          </p:cNvSpPr>
          <p:nvPr>
            <p:ph idx="1"/>
          </p:nvPr>
        </p:nvSpPr>
        <p:spPr>
          <a:xfrm>
            <a:off x="344383" y="1108166"/>
            <a:ext cx="8342417" cy="1177834"/>
          </a:xfrm>
        </p:spPr>
        <p:txBody>
          <a:bodyPr>
            <a:noAutofit/>
          </a:bodyPr>
          <a:lstStyle/>
          <a:p>
            <a:pPr marL="0" indent="0">
              <a:buNone/>
            </a:pPr>
            <a:r>
              <a:rPr lang="en-US" sz="2200" dirty="0">
                <a:solidFill>
                  <a:schemeClr val="tx1"/>
                </a:solidFill>
              </a:rPr>
              <a:t>The Access Code and Proctor PIN pop-up boxes look similar in the Nextera Test Delivery System but require different codes.</a:t>
            </a:r>
            <a:endParaRPr lang="en-US" sz="1050" dirty="0">
              <a:solidFill>
                <a:schemeClr val="tx1"/>
              </a:solidFill>
            </a:endParaRPr>
          </a:p>
        </p:txBody>
      </p:sp>
      <p:sp>
        <p:nvSpPr>
          <p:cNvPr id="7" name="Slide Number Placeholder 6"/>
          <p:cNvSpPr>
            <a:spLocks noGrp="1"/>
          </p:cNvSpPr>
          <p:nvPr>
            <p:ph type="sldNum" sz="quarter" idx="10"/>
          </p:nvPr>
        </p:nvSpPr>
        <p:spPr/>
        <p:txBody>
          <a:bodyPr/>
          <a:lstStyle/>
          <a:p>
            <a:fld id="{07984A46-4541-4911-9B71-6D99D12EC3BB}" type="slidenum">
              <a:rPr lang="en-US" smtClean="0"/>
              <a:t>136</a:t>
            </a:fld>
            <a:endParaRPr lang="en-US" dirty="0"/>
          </a:p>
        </p:txBody>
      </p:sp>
      <p:sp>
        <p:nvSpPr>
          <p:cNvPr id="9" name="TextBox 8"/>
          <p:cNvSpPr txBox="1"/>
          <p:nvPr/>
        </p:nvSpPr>
        <p:spPr>
          <a:xfrm>
            <a:off x="4867948" y="5329146"/>
            <a:ext cx="3877102" cy="923330"/>
          </a:xfrm>
          <a:prstGeom prst="rect">
            <a:avLst/>
          </a:prstGeom>
          <a:noFill/>
        </p:spPr>
        <p:txBody>
          <a:bodyPr wrap="square" rtlCol="0">
            <a:spAutoFit/>
          </a:bodyPr>
          <a:lstStyle/>
          <a:p>
            <a:r>
              <a:rPr lang="en-US" dirty="0">
                <a:latin typeface="Abadi" panose="020B0604020104020204" pitchFamily="34" charset="0"/>
              </a:rPr>
              <a:t>The Proctor PIN is required when a student logs back into a previously started test.</a:t>
            </a:r>
          </a:p>
        </p:txBody>
      </p:sp>
      <p:sp>
        <p:nvSpPr>
          <p:cNvPr id="10" name="Rectangle 9"/>
          <p:cNvSpPr/>
          <p:nvPr/>
        </p:nvSpPr>
        <p:spPr>
          <a:xfrm>
            <a:off x="6083413" y="3972592"/>
            <a:ext cx="1420586" cy="2086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p:cNvSpPr txBox="1"/>
          <p:nvPr/>
        </p:nvSpPr>
        <p:spPr>
          <a:xfrm>
            <a:off x="712024" y="5341325"/>
            <a:ext cx="3877102" cy="646331"/>
          </a:xfrm>
          <a:prstGeom prst="rect">
            <a:avLst/>
          </a:prstGeom>
          <a:noFill/>
        </p:spPr>
        <p:txBody>
          <a:bodyPr wrap="square" rtlCol="0">
            <a:spAutoFit/>
          </a:bodyPr>
          <a:lstStyle/>
          <a:p>
            <a:r>
              <a:rPr lang="en-US" dirty="0">
                <a:latin typeface="Abadi" panose="020B0604020104020204" pitchFamily="34" charset="0"/>
              </a:rPr>
              <a:t>The Access Code is required every time a student logs into the test.</a:t>
            </a:r>
          </a:p>
        </p:txBody>
      </p:sp>
      <p:pic>
        <p:nvPicPr>
          <p:cNvPr id="2" name="Picture 1">
            <a:extLst>
              <a:ext uri="{FF2B5EF4-FFF2-40B4-BE49-F238E27FC236}">
                <a16:creationId xmlns:a16="http://schemas.microsoft.com/office/drawing/2014/main" id="{E1881336-91F2-4E78-8E0A-1CADB3B4BE62}"/>
              </a:ext>
            </a:extLst>
          </p:cNvPr>
          <p:cNvPicPr>
            <a:picLocks noChangeAspect="1"/>
          </p:cNvPicPr>
          <p:nvPr/>
        </p:nvPicPr>
        <p:blipFill>
          <a:blip r:embed="rId4"/>
          <a:stretch>
            <a:fillRect/>
          </a:stretch>
        </p:blipFill>
        <p:spPr>
          <a:xfrm>
            <a:off x="4995005" y="2272882"/>
            <a:ext cx="3056707" cy="2691121"/>
          </a:xfrm>
          <a:prstGeom prst="rect">
            <a:avLst/>
          </a:prstGeom>
          <a:ln>
            <a:solidFill>
              <a:schemeClr val="accent5">
                <a:shade val="50000"/>
              </a:schemeClr>
            </a:solidFill>
          </a:ln>
        </p:spPr>
      </p:pic>
    </p:spTree>
    <p:extLst>
      <p:ext uri="{BB962C8B-B14F-4D97-AF65-F5344CB8AC3E}">
        <p14:creationId xmlns:p14="http://schemas.microsoft.com/office/powerpoint/2010/main" val="3809822358"/>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Nextera</a:t>
            </a:r>
            <a:r>
              <a:rPr lang="en-US" baseline="30000" dirty="0">
                <a:latin typeface="Arial" panose="020B0604020202020204" pitchFamily="34" charset="0"/>
                <a:cs typeface="Arial" panose="020B0604020202020204" pitchFamily="34" charset="0"/>
              </a:rPr>
              <a:t> ®</a:t>
            </a:r>
            <a:r>
              <a:rPr lang="en-US" dirty="0"/>
              <a:t> Test Delivery System</a:t>
            </a:r>
          </a:p>
        </p:txBody>
      </p:sp>
      <p:sp>
        <p:nvSpPr>
          <p:cNvPr id="6" name="Content Placeholder 1"/>
          <p:cNvSpPr txBox="1">
            <a:spLocks/>
          </p:cNvSpPr>
          <p:nvPr/>
        </p:nvSpPr>
        <p:spPr bwMode="auto">
          <a:xfrm>
            <a:off x="457200" y="1295401"/>
            <a:ext cx="8229600" cy="640079"/>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lvl1pPr marL="342900" indent="-342900" algn="l" rtl="0" eaLnBrk="1" fontAlgn="base" hangingPunct="1">
              <a:lnSpc>
                <a:spcPct val="125000"/>
              </a:lnSpc>
              <a:spcBef>
                <a:spcPts val="600"/>
              </a:spcBef>
              <a:spcAft>
                <a:spcPct val="0"/>
              </a:spcAft>
              <a:buClr>
                <a:schemeClr val="tx1">
                  <a:lumMod val="65000"/>
                  <a:lumOff val="35000"/>
                </a:schemeClr>
              </a:buClr>
              <a:buSzPct val="100000"/>
              <a:buFont typeface="Wingdings" pitchFamily="2" charset="2"/>
              <a:buChar char="§"/>
              <a:defRPr lang="en-US" sz="2400">
                <a:solidFill>
                  <a:schemeClr val="tx1">
                    <a:lumMod val="65000"/>
                    <a:lumOff val="35000"/>
                  </a:schemeClr>
                </a:solidFill>
                <a:latin typeface="+mn-lt"/>
                <a:ea typeface="+mn-ea"/>
                <a:cs typeface="+mn-cs"/>
              </a:defRPr>
            </a:lvl1pPr>
            <a:lvl2pPr marL="742950" indent="-285750" algn="l" rtl="0" eaLnBrk="1" fontAlgn="base" hangingPunct="1">
              <a:lnSpc>
                <a:spcPct val="110000"/>
              </a:lnSpc>
              <a:spcBef>
                <a:spcPts val="600"/>
              </a:spcBef>
              <a:spcAft>
                <a:spcPct val="0"/>
              </a:spcAft>
              <a:buClr>
                <a:schemeClr val="tx1">
                  <a:lumMod val="65000"/>
                  <a:lumOff val="35000"/>
                </a:schemeClr>
              </a:buClr>
              <a:buFont typeface="Arial" pitchFamily="34" charset="0"/>
              <a:buChar char="–"/>
              <a:defRPr lang="en-US" sz="2000">
                <a:solidFill>
                  <a:schemeClr val="tx1">
                    <a:lumMod val="65000"/>
                    <a:lumOff val="35000"/>
                  </a:schemeClr>
                </a:solidFill>
                <a:latin typeface="+mn-lt"/>
                <a:ea typeface="+mn-ea"/>
                <a:cs typeface="+mn-cs"/>
              </a:defRPr>
            </a:lvl2pPr>
            <a:lvl3pPr marL="1143000" indent="-228600" algn="l" rtl="0" eaLnBrk="1" fontAlgn="base" hangingPunct="1">
              <a:spcBef>
                <a:spcPct val="20000"/>
              </a:spcBef>
              <a:spcAft>
                <a:spcPct val="0"/>
              </a:spcAft>
              <a:buClr>
                <a:schemeClr val="tx1">
                  <a:lumMod val="65000"/>
                  <a:lumOff val="35000"/>
                </a:schemeClr>
              </a:buClr>
              <a:buChar char="•"/>
              <a:defRPr lang="en-US" sz="1800">
                <a:solidFill>
                  <a:schemeClr val="tx1">
                    <a:lumMod val="65000"/>
                    <a:lumOff val="35000"/>
                  </a:schemeClr>
                </a:solidFill>
                <a:latin typeface="+mn-lt"/>
                <a:ea typeface="+mn-ea"/>
                <a:cs typeface="+mn-cs"/>
              </a:defRPr>
            </a:lvl3pPr>
            <a:lvl4pPr marL="1600200" indent="-228600" algn="l" rtl="0" eaLnBrk="1" fontAlgn="base" hangingPunct="1">
              <a:spcBef>
                <a:spcPct val="20000"/>
              </a:spcBef>
              <a:spcAft>
                <a:spcPct val="0"/>
              </a:spcAft>
              <a:buClr>
                <a:schemeClr val="tx1">
                  <a:lumMod val="65000"/>
                  <a:lumOff val="35000"/>
                </a:schemeClr>
              </a:buClr>
              <a:buChar char="–"/>
              <a:defRPr lang="en-US" sz="1400">
                <a:solidFill>
                  <a:schemeClr val="tx1">
                    <a:lumMod val="65000"/>
                    <a:lumOff val="35000"/>
                  </a:schemeClr>
                </a:solidFill>
                <a:latin typeface="+mn-lt"/>
                <a:ea typeface="+mn-ea"/>
                <a:cs typeface="+mn-cs"/>
              </a:defRPr>
            </a:lvl4pPr>
            <a:lvl5pPr marL="2057400" indent="-228600" algn="l" rtl="0" eaLnBrk="1" fontAlgn="base" hangingPunct="1">
              <a:spcBef>
                <a:spcPct val="20000"/>
              </a:spcBef>
              <a:spcAft>
                <a:spcPct val="0"/>
              </a:spcAft>
              <a:buClr>
                <a:schemeClr val="tx1">
                  <a:lumMod val="65000"/>
                  <a:lumOff val="35000"/>
                </a:schemeClr>
              </a:buClr>
              <a:buChar char="»"/>
              <a:defRPr lang="en-US" sz="1200">
                <a:solidFill>
                  <a:schemeClr val="tx1">
                    <a:lumMod val="65000"/>
                    <a:lumOff val="35000"/>
                  </a:schemeClr>
                </a:solidFill>
                <a:latin typeface="+mn-lt"/>
                <a:ea typeface="+mn-ea"/>
                <a:cs typeface="+mn-cs"/>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Font typeface="Wingdings" pitchFamily="2" charset="2"/>
              <a:buNone/>
            </a:pPr>
            <a:r>
              <a:rPr lang="en-US" kern="0" dirty="0">
                <a:solidFill>
                  <a:schemeClr val="tx1"/>
                </a:solidFill>
                <a:latin typeface="Abadi" panose="020B0604020104020204" pitchFamily="34" charset="0"/>
                <a:cs typeface="Arial" panose="020B0604020202020204" pitchFamily="34" charset="0"/>
              </a:rPr>
              <a:t>Pausing a Test</a:t>
            </a:r>
          </a:p>
          <a:p>
            <a:pPr marL="0" indent="0">
              <a:buFont typeface="Wingdings" pitchFamily="2" charset="2"/>
              <a:buNone/>
            </a:pPr>
            <a:endParaRPr lang="en-US" kern="0" dirty="0"/>
          </a:p>
        </p:txBody>
      </p:sp>
      <p:sp>
        <p:nvSpPr>
          <p:cNvPr id="8" name="Slide Number Placeholder 7"/>
          <p:cNvSpPr>
            <a:spLocks noGrp="1"/>
          </p:cNvSpPr>
          <p:nvPr>
            <p:ph type="sldNum" sz="quarter" idx="10"/>
          </p:nvPr>
        </p:nvSpPr>
        <p:spPr/>
        <p:txBody>
          <a:bodyPr/>
          <a:lstStyle/>
          <a:p>
            <a:fld id="{07984A46-4541-4911-9B71-6D99D12EC3BB}" type="slidenum">
              <a:rPr lang="en-US" smtClean="0"/>
              <a:t>137</a:t>
            </a:fld>
            <a:endParaRPr lang="en-US" dirty="0"/>
          </a:p>
        </p:txBody>
      </p:sp>
      <p:graphicFrame>
        <p:nvGraphicFramePr>
          <p:cNvPr id="7" name="Diagram 6"/>
          <p:cNvGraphicFramePr/>
          <p:nvPr>
            <p:extLst>
              <p:ext uri="{D42A27DB-BD31-4B8C-83A1-F6EECF244321}">
                <p14:modId xmlns:p14="http://schemas.microsoft.com/office/powerpoint/2010/main" val="2167120736"/>
              </p:ext>
            </p:extLst>
          </p:nvPr>
        </p:nvGraphicFramePr>
        <p:xfrm>
          <a:off x="641966" y="1295401"/>
          <a:ext cx="7894320" cy="52127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62369481"/>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334302" y="1153886"/>
            <a:ext cx="4537620" cy="4896463"/>
          </a:xfrm>
          <a:prstGeom prst="rect">
            <a:avLst/>
          </a:prstGeom>
          <a:ln>
            <a:noFill/>
          </a:ln>
          <a:effectLst>
            <a:outerShdw blurRad="190500" algn="tl" rotWithShape="0">
              <a:srgbClr val="000000">
                <a:alpha val="70000"/>
              </a:srgbClr>
            </a:outerShdw>
          </a:effectLst>
        </p:spPr>
      </p:pic>
      <p:sp>
        <p:nvSpPr>
          <p:cNvPr id="3" name="Title 2"/>
          <p:cNvSpPr>
            <a:spLocks noGrp="1"/>
          </p:cNvSpPr>
          <p:nvPr>
            <p:ph type="title"/>
          </p:nvPr>
        </p:nvSpPr>
        <p:spPr/>
        <p:txBody>
          <a:bodyPr>
            <a:normAutofit fontScale="90000"/>
          </a:bodyPr>
          <a:lstStyle/>
          <a:p>
            <a:r>
              <a:rPr lang="en-US" dirty="0"/>
              <a:t>Proctor PIN</a:t>
            </a:r>
          </a:p>
        </p:txBody>
      </p:sp>
      <p:sp>
        <p:nvSpPr>
          <p:cNvPr id="8" name="Rectangle 7"/>
          <p:cNvSpPr/>
          <p:nvPr/>
        </p:nvSpPr>
        <p:spPr>
          <a:xfrm rot="5400000" flipH="1">
            <a:off x="5363118" y="2606508"/>
            <a:ext cx="383260" cy="206155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9" name="Rectangle 8"/>
          <p:cNvSpPr/>
          <p:nvPr/>
        </p:nvSpPr>
        <p:spPr>
          <a:xfrm rot="5400000" flipH="1">
            <a:off x="5361127" y="4253148"/>
            <a:ext cx="383260" cy="206155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11" name="Slide Number Placeholder 10"/>
          <p:cNvSpPr>
            <a:spLocks noGrp="1"/>
          </p:cNvSpPr>
          <p:nvPr>
            <p:ph type="sldNum" sz="quarter" idx="10"/>
          </p:nvPr>
        </p:nvSpPr>
        <p:spPr/>
        <p:txBody>
          <a:bodyPr/>
          <a:lstStyle/>
          <a:p>
            <a:fld id="{07984A46-4541-4911-9B71-6D99D12EC3BB}" type="slidenum">
              <a:rPr lang="en-US" smtClean="0"/>
              <a:t>138</a:t>
            </a:fld>
            <a:endParaRPr lang="en-US" dirty="0"/>
          </a:p>
        </p:txBody>
      </p:sp>
      <p:sp>
        <p:nvSpPr>
          <p:cNvPr id="12" name="Content Placeholder 1"/>
          <p:cNvSpPr txBox="1">
            <a:spLocks/>
          </p:cNvSpPr>
          <p:nvPr/>
        </p:nvSpPr>
        <p:spPr bwMode="auto">
          <a:xfrm>
            <a:off x="278380" y="1161400"/>
            <a:ext cx="3918387" cy="54529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lvl1pPr marL="342900" indent="-342900" algn="l" rtl="0" eaLnBrk="1" fontAlgn="base" hangingPunct="1">
              <a:lnSpc>
                <a:spcPct val="125000"/>
              </a:lnSpc>
              <a:spcBef>
                <a:spcPts val="600"/>
              </a:spcBef>
              <a:spcAft>
                <a:spcPct val="0"/>
              </a:spcAft>
              <a:buClr>
                <a:schemeClr val="tx1">
                  <a:lumMod val="65000"/>
                  <a:lumOff val="35000"/>
                </a:schemeClr>
              </a:buClr>
              <a:buSzPct val="100000"/>
              <a:buFont typeface="Wingdings" pitchFamily="2" charset="2"/>
              <a:buChar char="§"/>
              <a:defRPr lang="en-US" sz="2400">
                <a:solidFill>
                  <a:schemeClr val="tx1">
                    <a:lumMod val="65000"/>
                    <a:lumOff val="35000"/>
                  </a:schemeClr>
                </a:solidFill>
                <a:latin typeface="+mn-lt"/>
                <a:ea typeface="+mn-ea"/>
                <a:cs typeface="+mn-cs"/>
              </a:defRPr>
            </a:lvl1pPr>
            <a:lvl2pPr marL="742950" indent="-285750" algn="l" rtl="0" eaLnBrk="1" fontAlgn="base" hangingPunct="1">
              <a:lnSpc>
                <a:spcPct val="110000"/>
              </a:lnSpc>
              <a:spcBef>
                <a:spcPts val="600"/>
              </a:spcBef>
              <a:spcAft>
                <a:spcPct val="0"/>
              </a:spcAft>
              <a:buClr>
                <a:schemeClr val="tx1">
                  <a:lumMod val="65000"/>
                  <a:lumOff val="35000"/>
                </a:schemeClr>
              </a:buClr>
              <a:buFont typeface="Arial" pitchFamily="34" charset="0"/>
              <a:buChar char="–"/>
              <a:defRPr lang="en-US" sz="2000">
                <a:solidFill>
                  <a:schemeClr val="tx1">
                    <a:lumMod val="65000"/>
                    <a:lumOff val="35000"/>
                  </a:schemeClr>
                </a:solidFill>
                <a:latin typeface="+mn-lt"/>
                <a:ea typeface="+mn-ea"/>
                <a:cs typeface="+mn-cs"/>
              </a:defRPr>
            </a:lvl2pPr>
            <a:lvl3pPr marL="1143000" indent="-228600" algn="l" rtl="0" eaLnBrk="1" fontAlgn="base" hangingPunct="1">
              <a:spcBef>
                <a:spcPct val="20000"/>
              </a:spcBef>
              <a:spcAft>
                <a:spcPct val="0"/>
              </a:spcAft>
              <a:buClr>
                <a:schemeClr val="tx1">
                  <a:lumMod val="65000"/>
                  <a:lumOff val="35000"/>
                </a:schemeClr>
              </a:buClr>
              <a:buChar char="•"/>
              <a:defRPr lang="en-US" sz="1800">
                <a:solidFill>
                  <a:schemeClr val="tx1">
                    <a:lumMod val="65000"/>
                    <a:lumOff val="35000"/>
                  </a:schemeClr>
                </a:solidFill>
                <a:latin typeface="+mn-lt"/>
                <a:ea typeface="+mn-ea"/>
                <a:cs typeface="+mn-cs"/>
              </a:defRPr>
            </a:lvl3pPr>
            <a:lvl4pPr marL="1600200" indent="-228600" algn="l" rtl="0" eaLnBrk="1" fontAlgn="base" hangingPunct="1">
              <a:spcBef>
                <a:spcPct val="20000"/>
              </a:spcBef>
              <a:spcAft>
                <a:spcPct val="0"/>
              </a:spcAft>
              <a:buClr>
                <a:schemeClr val="tx1">
                  <a:lumMod val="65000"/>
                  <a:lumOff val="35000"/>
                </a:schemeClr>
              </a:buClr>
              <a:buChar char="–"/>
              <a:defRPr lang="en-US" sz="1400">
                <a:solidFill>
                  <a:schemeClr val="tx1">
                    <a:lumMod val="65000"/>
                    <a:lumOff val="35000"/>
                  </a:schemeClr>
                </a:solidFill>
                <a:latin typeface="+mn-lt"/>
                <a:ea typeface="+mn-ea"/>
                <a:cs typeface="+mn-cs"/>
              </a:defRPr>
            </a:lvl4pPr>
            <a:lvl5pPr marL="2057400" indent="-228600" algn="l" rtl="0" eaLnBrk="1" fontAlgn="base" hangingPunct="1">
              <a:spcBef>
                <a:spcPct val="20000"/>
              </a:spcBef>
              <a:spcAft>
                <a:spcPct val="0"/>
              </a:spcAft>
              <a:buClr>
                <a:schemeClr val="tx1">
                  <a:lumMod val="65000"/>
                  <a:lumOff val="35000"/>
                </a:schemeClr>
              </a:buClr>
              <a:buChar char="»"/>
              <a:defRPr lang="en-US" sz="1200">
                <a:solidFill>
                  <a:schemeClr val="tx1">
                    <a:lumMod val="65000"/>
                    <a:lumOff val="35000"/>
                  </a:schemeClr>
                </a:solidFill>
                <a:latin typeface="+mn-lt"/>
                <a:ea typeface="+mn-ea"/>
                <a:cs typeface="+mn-cs"/>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457200" indent="-457200"/>
            <a:r>
              <a:rPr lang="en-US" sz="2000" kern="0" dirty="0">
                <a:solidFill>
                  <a:schemeClr val="tx1"/>
                </a:solidFill>
                <a:latin typeface="Abadi" panose="020B0604020104020204" pitchFamily="34" charset="0"/>
              </a:rPr>
              <a:t>Proctor PIN is required when a student needs to restart a paused test</a:t>
            </a:r>
          </a:p>
          <a:p>
            <a:pPr marL="457200" indent="-457200"/>
            <a:r>
              <a:rPr lang="en-US" sz="2000" kern="0" dirty="0">
                <a:solidFill>
                  <a:schemeClr val="tx1"/>
                </a:solidFill>
                <a:latin typeface="Abadi" panose="020B0604020104020204" pitchFamily="34" charset="0"/>
              </a:rPr>
              <a:t>Located on the homepage of Nextera Admin for district and school level users</a:t>
            </a:r>
          </a:p>
          <a:p>
            <a:pPr marL="457200" indent="-457200"/>
            <a:r>
              <a:rPr lang="en-US" sz="2000" kern="0" dirty="0">
                <a:solidFill>
                  <a:schemeClr val="tx1"/>
                </a:solidFill>
                <a:latin typeface="Abadi" panose="020B0604020104020204" pitchFamily="34" charset="0"/>
              </a:rPr>
              <a:t>There is a different Proctor PIN for each school</a:t>
            </a:r>
          </a:p>
          <a:p>
            <a:pPr marL="457200" indent="-457200"/>
            <a:r>
              <a:rPr lang="en-US" sz="2000" kern="0" dirty="0">
                <a:solidFill>
                  <a:schemeClr val="tx1"/>
                </a:solidFill>
                <a:latin typeface="Abadi" panose="020B0604020104020204" pitchFamily="34" charset="0"/>
              </a:rPr>
              <a:t>The Proctor PIN is secure and should not be shared with students. Teachers/ Proctors should type the PIN on the students device.</a:t>
            </a:r>
          </a:p>
        </p:txBody>
      </p:sp>
    </p:spTree>
    <p:extLst>
      <p:ext uri="{BB962C8B-B14F-4D97-AF65-F5344CB8AC3E}">
        <p14:creationId xmlns:p14="http://schemas.microsoft.com/office/powerpoint/2010/main" val="2889973789"/>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3634" y="2984696"/>
            <a:ext cx="5855677" cy="655319"/>
          </a:xfrm>
        </p:spPr>
        <p:txBody>
          <a:bodyPr>
            <a:normAutofit fontScale="90000"/>
          </a:bodyPr>
          <a:lstStyle/>
          <a:p>
            <a:r>
              <a:rPr lang="en-US" dirty="0"/>
              <a:t>Help</a:t>
            </a:r>
          </a:p>
        </p:txBody>
      </p:sp>
    </p:spTree>
    <p:extLst>
      <p:ext uri="{BB962C8B-B14F-4D97-AF65-F5344CB8AC3E}">
        <p14:creationId xmlns:p14="http://schemas.microsoft.com/office/powerpoint/2010/main" val="27161475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7866" y="320241"/>
            <a:ext cx="8546123" cy="595745"/>
          </a:xfrm>
        </p:spPr>
        <p:txBody>
          <a:bodyPr>
            <a:noAutofit/>
          </a:bodyPr>
          <a:lstStyle/>
          <a:p>
            <a:r>
              <a:rPr lang="en-US" sz="3200" dirty="0"/>
              <a:t>Similarities: CBT Operational vs. Field Testing</a:t>
            </a:r>
          </a:p>
        </p:txBody>
      </p:sp>
      <p:sp>
        <p:nvSpPr>
          <p:cNvPr id="4" name="Content Placeholder 1"/>
          <p:cNvSpPr>
            <a:spLocks noGrp="1"/>
          </p:cNvSpPr>
          <p:nvPr>
            <p:ph idx="1"/>
          </p:nvPr>
        </p:nvSpPr>
        <p:spPr>
          <a:xfrm>
            <a:off x="457200" y="965861"/>
            <a:ext cx="8229600" cy="5536541"/>
          </a:xfrm>
        </p:spPr>
        <p:txBody>
          <a:bodyPr>
            <a:normAutofit/>
          </a:bodyPr>
          <a:lstStyle/>
          <a:p>
            <a:r>
              <a:rPr lang="en-US" dirty="0">
                <a:solidFill>
                  <a:schemeClr val="tx1"/>
                </a:solidFill>
              </a:rPr>
              <a:t>Same Test Delivery System </a:t>
            </a:r>
          </a:p>
          <a:p>
            <a:r>
              <a:rPr lang="en-US" dirty="0">
                <a:solidFill>
                  <a:schemeClr val="tx1"/>
                </a:solidFill>
              </a:rPr>
              <a:t>Secure Browser is the same and used for both tests</a:t>
            </a:r>
          </a:p>
          <a:p>
            <a:r>
              <a:rPr lang="en-US" dirty="0">
                <a:solidFill>
                  <a:schemeClr val="tx1"/>
                </a:solidFill>
              </a:rPr>
              <a:t>Same Test Administration System </a:t>
            </a:r>
          </a:p>
          <a:p>
            <a:pPr lvl="1"/>
            <a:r>
              <a:rPr lang="en-US" dirty="0">
                <a:solidFill>
                  <a:schemeClr val="tx1"/>
                </a:solidFill>
              </a:rPr>
              <a:t>Nextera Admin user accounts will persist from operational in March/May to field testing in May/June </a:t>
            </a:r>
          </a:p>
          <a:p>
            <a:r>
              <a:rPr lang="en-US" dirty="0">
                <a:solidFill>
                  <a:schemeClr val="tx1"/>
                </a:solidFill>
              </a:rPr>
              <a:t>Same User ID (NYSSIS ID) used as the username for student login on both tests</a:t>
            </a:r>
          </a:p>
          <a:p>
            <a:r>
              <a:rPr lang="en-US" dirty="0">
                <a:solidFill>
                  <a:schemeClr val="tx1"/>
                </a:solidFill>
              </a:rPr>
              <a:t>Same Questar Customer Service Contact Information</a:t>
            </a:r>
          </a:p>
        </p:txBody>
      </p:sp>
      <p:sp>
        <p:nvSpPr>
          <p:cNvPr id="7" name="Slide Number Placeholder 6"/>
          <p:cNvSpPr>
            <a:spLocks noGrp="1"/>
          </p:cNvSpPr>
          <p:nvPr>
            <p:ph type="sldNum" sz="quarter" idx="10"/>
          </p:nvPr>
        </p:nvSpPr>
        <p:spPr/>
        <p:txBody>
          <a:bodyPr/>
          <a:lstStyle/>
          <a:p>
            <a:fld id="{07984A46-4541-4911-9B71-6D99D12EC3BB}" type="slidenum">
              <a:rPr lang="en-US" smtClean="0"/>
              <a:t>14</a:t>
            </a:fld>
            <a:endParaRPr lang="en-US" dirty="0"/>
          </a:p>
        </p:txBody>
      </p:sp>
    </p:spTree>
    <p:extLst>
      <p:ext uri="{BB962C8B-B14F-4D97-AF65-F5344CB8AC3E}">
        <p14:creationId xmlns:p14="http://schemas.microsoft.com/office/powerpoint/2010/main" val="1921845893"/>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88570"/>
            <a:ext cx="8229600" cy="4906963"/>
          </a:xfrm>
        </p:spPr>
        <p:txBody>
          <a:bodyPr/>
          <a:lstStyle/>
          <a:p>
            <a:r>
              <a:rPr lang="en-US" dirty="0">
                <a:solidFill>
                  <a:schemeClr val="tx1"/>
                </a:solidFill>
              </a:rPr>
              <a:t>Contact Customer Support from the Help tab</a:t>
            </a:r>
          </a:p>
          <a:p>
            <a:pPr lvl="1"/>
            <a:r>
              <a:rPr lang="en-US" dirty="0">
                <a:solidFill>
                  <a:schemeClr val="tx1"/>
                </a:solidFill>
              </a:rPr>
              <a:t>Utilize Chat for non-emergency questions.  </a:t>
            </a:r>
          </a:p>
          <a:p>
            <a:r>
              <a:rPr lang="en-US" dirty="0">
                <a:solidFill>
                  <a:schemeClr val="tx1"/>
                </a:solidFill>
              </a:rPr>
              <a:t>Review commonly asked questions</a:t>
            </a:r>
          </a:p>
          <a:p>
            <a:r>
              <a:rPr lang="en-US" dirty="0">
                <a:solidFill>
                  <a:schemeClr val="tx1"/>
                </a:solidFill>
              </a:rPr>
              <a:t>Access support documentation: Manuals, Quick Reference Guides, Download Secure Browser</a:t>
            </a:r>
          </a:p>
          <a:p>
            <a:r>
              <a:rPr lang="en-US" dirty="0">
                <a:solidFill>
                  <a:schemeClr val="tx1"/>
                </a:solidFill>
              </a:rPr>
              <a:t>System Scan</a:t>
            </a:r>
          </a:p>
          <a:p>
            <a:endParaRPr lang="en-US" dirty="0"/>
          </a:p>
          <a:p>
            <a:endParaRPr lang="en-US" dirty="0"/>
          </a:p>
          <a:p>
            <a:endParaRPr lang="en-US" dirty="0"/>
          </a:p>
        </p:txBody>
      </p:sp>
      <p:sp>
        <p:nvSpPr>
          <p:cNvPr id="3" name="Title 2"/>
          <p:cNvSpPr>
            <a:spLocks noGrp="1"/>
          </p:cNvSpPr>
          <p:nvPr>
            <p:ph type="title"/>
          </p:nvPr>
        </p:nvSpPr>
        <p:spPr/>
        <p:txBody>
          <a:bodyPr>
            <a:normAutofit fontScale="90000"/>
          </a:bodyPr>
          <a:lstStyle/>
          <a:p>
            <a:r>
              <a:rPr lang="en-US" dirty="0"/>
              <a:t>Help</a:t>
            </a:r>
          </a:p>
        </p:txBody>
      </p:sp>
      <p:pic>
        <p:nvPicPr>
          <p:cNvPr id="5" name="Picture 4"/>
          <p:cNvPicPr>
            <a:picLocks noChangeAspect="1"/>
          </p:cNvPicPr>
          <p:nvPr/>
        </p:nvPicPr>
        <p:blipFill>
          <a:blip r:embed="rId3"/>
          <a:stretch>
            <a:fillRect/>
          </a:stretch>
        </p:blipFill>
        <p:spPr>
          <a:xfrm>
            <a:off x="229143" y="4169985"/>
            <a:ext cx="8685714" cy="1952381"/>
          </a:xfrm>
          <a:prstGeom prst="rect">
            <a:avLst/>
          </a:prstGeom>
          <a:ln>
            <a:noFill/>
          </a:ln>
          <a:effectLst>
            <a:outerShdw blurRad="190500" algn="tl" rotWithShape="0">
              <a:srgbClr val="000000">
                <a:alpha val="70000"/>
              </a:srgbClr>
            </a:outerShdw>
          </a:effectLst>
        </p:spPr>
      </p:pic>
      <p:sp>
        <p:nvSpPr>
          <p:cNvPr id="8" name="Slide Number Placeholder 7"/>
          <p:cNvSpPr>
            <a:spLocks noGrp="1"/>
          </p:cNvSpPr>
          <p:nvPr>
            <p:ph type="sldNum" sz="quarter" idx="10"/>
          </p:nvPr>
        </p:nvSpPr>
        <p:spPr/>
        <p:txBody>
          <a:bodyPr/>
          <a:lstStyle/>
          <a:p>
            <a:fld id="{07984A46-4541-4911-9B71-6D99D12EC3BB}" type="slidenum">
              <a:rPr lang="en-US" smtClean="0"/>
              <a:t>140</a:t>
            </a:fld>
            <a:endParaRPr lang="en-US" dirty="0"/>
          </a:p>
        </p:txBody>
      </p:sp>
    </p:spTree>
    <p:extLst>
      <p:ext uri="{BB962C8B-B14F-4D97-AF65-F5344CB8AC3E}">
        <p14:creationId xmlns:p14="http://schemas.microsoft.com/office/powerpoint/2010/main" val="3718704402"/>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1"/>
          <p:cNvSpPr txBox="1">
            <a:spLocks/>
          </p:cNvSpPr>
          <p:nvPr/>
        </p:nvSpPr>
        <p:spPr>
          <a:xfrm>
            <a:off x="457200" y="1219200"/>
            <a:ext cx="8229600" cy="5147733"/>
          </a:xfrm>
          <a:prstGeom prst="rect">
            <a:avLst/>
          </a:prstGeom>
        </p:spPr>
        <p:txBody>
          <a:bodyPr>
            <a:normAutofit/>
          </a:bodyPr>
          <a:lstStyle>
            <a:lvl1pPr marL="342900" indent="-342900" algn="l" rtl="0" eaLnBrk="1" fontAlgn="base" hangingPunct="1">
              <a:lnSpc>
                <a:spcPct val="125000"/>
              </a:lnSpc>
              <a:spcBef>
                <a:spcPts val="600"/>
              </a:spcBef>
              <a:spcAft>
                <a:spcPct val="0"/>
              </a:spcAft>
              <a:buClr>
                <a:schemeClr val="tx1">
                  <a:lumMod val="65000"/>
                  <a:lumOff val="35000"/>
                </a:schemeClr>
              </a:buClr>
              <a:buFont typeface="Wingdings" panose="05000000000000000000" pitchFamily="2" charset="2"/>
              <a:buChar char="§"/>
              <a:defRPr lang="en-US" sz="2200" dirty="0" smtClean="0">
                <a:solidFill>
                  <a:schemeClr val="tx1">
                    <a:lumMod val="65000"/>
                    <a:lumOff val="35000"/>
                  </a:schemeClr>
                </a:solidFill>
                <a:latin typeface="+mn-lt"/>
                <a:ea typeface="+mn-ea"/>
                <a:cs typeface="+mn-cs"/>
              </a:defRPr>
            </a:lvl1pPr>
            <a:lvl2pPr marL="742950" indent="-285750" algn="l" rtl="0" eaLnBrk="1" fontAlgn="base" hangingPunct="1">
              <a:spcBef>
                <a:spcPct val="20000"/>
              </a:spcBef>
              <a:spcAft>
                <a:spcPct val="0"/>
              </a:spcAft>
              <a:buClr>
                <a:schemeClr val="tx1">
                  <a:lumMod val="65000"/>
                  <a:lumOff val="35000"/>
                </a:schemeClr>
              </a:buClr>
              <a:buFont typeface="Book Antiqua" panose="02040602050305030304" pitchFamily="18" charset="0"/>
              <a:buChar char="−"/>
              <a:defRPr lang="en-US" sz="1800" dirty="0" smtClean="0">
                <a:solidFill>
                  <a:schemeClr val="tx1">
                    <a:lumMod val="65000"/>
                    <a:lumOff val="35000"/>
                  </a:schemeClr>
                </a:solidFill>
                <a:latin typeface="+mn-lt"/>
                <a:ea typeface="+mn-ea"/>
                <a:cs typeface="+mn-cs"/>
              </a:defRPr>
            </a:lvl2pPr>
            <a:lvl3pPr marL="1143000" indent="-228600" algn="l" rtl="0" eaLnBrk="1" fontAlgn="base" hangingPunct="1">
              <a:spcBef>
                <a:spcPct val="20000"/>
              </a:spcBef>
              <a:spcAft>
                <a:spcPct val="0"/>
              </a:spcAft>
              <a:buClr>
                <a:schemeClr val="tx1">
                  <a:lumMod val="65000"/>
                  <a:lumOff val="35000"/>
                </a:schemeClr>
              </a:buClr>
              <a:buChar char="•"/>
              <a:defRPr lang="en-US" sz="1600" dirty="0" smtClean="0">
                <a:solidFill>
                  <a:schemeClr val="tx1">
                    <a:lumMod val="65000"/>
                    <a:lumOff val="35000"/>
                  </a:schemeClr>
                </a:solidFill>
                <a:latin typeface="+mn-lt"/>
                <a:ea typeface="+mn-ea"/>
                <a:cs typeface="+mn-cs"/>
              </a:defRPr>
            </a:lvl3pPr>
            <a:lvl4pPr marL="1600200" indent="-228600" algn="l" rtl="0" eaLnBrk="1" fontAlgn="base" hangingPunct="1">
              <a:spcBef>
                <a:spcPct val="20000"/>
              </a:spcBef>
              <a:spcAft>
                <a:spcPct val="0"/>
              </a:spcAft>
              <a:buClr>
                <a:schemeClr val="tx1">
                  <a:lumMod val="65000"/>
                  <a:lumOff val="35000"/>
                </a:schemeClr>
              </a:buClr>
              <a:buChar char="–"/>
              <a:defRPr lang="en-US" sz="1200" dirty="0" smtClean="0">
                <a:solidFill>
                  <a:schemeClr val="tx1">
                    <a:lumMod val="65000"/>
                    <a:lumOff val="35000"/>
                  </a:schemeClr>
                </a:solidFill>
                <a:latin typeface="+mn-lt"/>
                <a:ea typeface="+mn-ea"/>
                <a:cs typeface="+mn-cs"/>
              </a:defRPr>
            </a:lvl4pPr>
            <a:lvl5pPr marL="2057400" indent="-228600" algn="l" rtl="0" eaLnBrk="1" fontAlgn="base" hangingPunct="1">
              <a:spcBef>
                <a:spcPct val="20000"/>
              </a:spcBef>
              <a:spcAft>
                <a:spcPct val="0"/>
              </a:spcAft>
              <a:buClr>
                <a:schemeClr val="tx1">
                  <a:lumMod val="65000"/>
                  <a:lumOff val="35000"/>
                </a:schemeClr>
              </a:buClr>
              <a:buChar char="»"/>
              <a:defRPr lang="en-US" sz="1000" dirty="0">
                <a:solidFill>
                  <a:schemeClr val="tx1">
                    <a:lumMod val="65000"/>
                    <a:lumOff val="35000"/>
                  </a:schemeClr>
                </a:solidFill>
                <a:latin typeface="+mn-lt"/>
                <a:ea typeface="+mn-ea"/>
                <a:cs typeface="+mn-cs"/>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Clr>
                <a:schemeClr val="bg1"/>
              </a:buClr>
              <a:buNone/>
            </a:pPr>
            <a:r>
              <a:rPr lang="en-US" sz="4800" kern="0" dirty="0">
                <a:solidFill>
                  <a:schemeClr val="bg1"/>
                </a:solidFill>
                <a:latin typeface="Abadi" panose="020B0604020104020204" pitchFamily="34" charset="0"/>
              </a:rPr>
              <a:t>Part 3</a:t>
            </a:r>
            <a:r>
              <a:rPr lang="en-US" sz="3100" kern="0" dirty="0">
                <a:solidFill>
                  <a:schemeClr val="bg1"/>
                </a:solidFill>
                <a:latin typeface="Abadi" panose="020B0604020104020204" pitchFamily="34" charset="0"/>
                <a:ea typeface="+mj-ea"/>
              </a:rPr>
              <a:t> </a:t>
            </a:r>
          </a:p>
          <a:p>
            <a:pPr>
              <a:buClr>
                <a:schemeClr val="bg1"/>
              </a:buClr>
              <a:buFont typeface="Arial" panose="020B0604020202020204" pitchFamily="34" charset="0"/>
              <a:buChar char="•"/>
            </a:pPr>
            <a:r>
              <a:rPr lang="en-US" sz="3100" kern="0" dirty="0">
                <a:solidFill>
                  <a:schemeClr val="bg1"/>
                </a:solidFill>
                <a:latin typeface="Abadi" panose="020B0604020104020204" pitchFamily="34" charset="0"/>
                <a:ea typeface="+mj-ea"/>
              </a:rPr>
              <a:t>Best Practices &amp; Tech Tips</a:t>
            </a:r>
          </a:p>
        </p:txBody>
      </p:sp>
    </p:spTree>
    <p:extLst>
      <p:ext uri="{BB962C8B-B14F-4D97-AF65-F5344CB8AC3E}">
        <p14:creationId xmlns:p14="http://schemas.microsoft.com/office/powerpoint/2010/main" val="3874413678"/>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Keyboarding Skills</a:t>
            </a:r>
          </a:p>
        </p:txBody>
      </p:sp>
      <p:sp>
        <p:nvSpPr>
          <p:cNvPr id="5" name="Slide Number Placeholder 4"/>
          <p:cNvSpPr>
            <a:spLocks noGrp="1"/>
          </p:cNvSpPr>
          <p:nvPr>
            <p:ph type="sldNum" sz="quarter" idx="4294967295"/>
          </p:nvPr>
        </p:nvSpPr>
        <p:spPr>
          <a:xfrm>
            <a:off x="6553200" y="6356350"/>
            <a:ext cx="2133600" cy="365125"/>
          </a:xfrm>
          <a:prstGeom prst="rect">
            <a:avLst/>
          </a:prstGeom>
        </p:spPr>
        <p:txBody>
          <a:bodyPr/>
          <a:lstStyle/>
          <a:p>
            <a:fld id="{F0597B30-7949-4ED9-96B5-005BABF2293C}" type="slidenum">
              <a:rPr lang="en-US" smtClean="0"/>
              <a:pPr/>
              <a:t>142</a:t>
            </a:fld>
            <a:endParaRPr lang="en-US" dirty="0"/>
          </a:p>
        </p:txBody>
      </p:sp>
      <p:sp>
        <p:nvSpPr>
          <p:cNvPr id="6" name="TextBox 5"/>
          <p:cNvSpPr txBox="1"/>
          <p:nvPr/>
        </p:nvSpPr>
        <p:spPr>
          <a:xfrm>
            <a:off x="128239" y="998034"/>
            <a:ext cx="8839200" cy="2092881"/>
          </a:xfrm>
          <a:prstGeom prst="rect">
            <a:avLst/>
          </a:prstGeom>
          <a:noFill/>
        </p:spPr>
        <p:txBody>
          <a:bodyPr wrap="square" rtlCol="0">
            <a:spAutoFit/>
          </a:bodyPr>
          <a:lstStyle/>
          <a:p>
            <a:r>
              <a:rPr lang="en-US" sz="2200" dirty="0">
                <a:latin typeface="Abadi" panose="020B0604020104020204" pitchFamily="34" charset="0"/>
              </a:rPr>
              <a:t>Keyboarding, the ability to operate a keyboard efficiently while typing, is an important skill that has always been included in the NYS Learning Standards. </a:t>
            </a:r>
          </a:p>
          <a:p>
            <a:pPr marL="285750" indent="-285750">
              <a:buFont typeface="Arial" panose="020B0604020202020204" pitchFamily="34" charset="0"/>
              <a:buChar char="•"/>
            </a:pPr>
            <a:r>
              <a:rPr lang="en-US" sz="1600" dirty="0">
                <a:latin typeface="Abadi" panose="020B0604020104020204" pitchFamily="34" charset="0"/>
              </a:rPr>
              <a:t>The newly adopted </a:t>
            </a:r>
            <a:r>
              <a:rPr lang="en-US" sz="1600" dirty="0">
                <a:latin typeface="Abadi" panose="020B0604020104020204" pitchFamily="34" charset="0"/>
                <a:hlinkClick r:id="rId3"/>
              </a:rPr>
              <a:t>NYS Next Generation English Language Arts Learning Standards</a:t>
            </a:r>
            <a:r>
              <a:rPr lang="en-US" sz="1600" dirty="0">
                <a:latin typeface="Abadi" panose="020B0604020104020204" pitchFamily="34" charset="0"/>
              </a:rPr>
              <a:t> include expectations for keyboarding instruction in the Production and Range of Writing section for all grades P-12 , offering an incremental year-by-year approach to developing effective keyboarding skills.</a:t>
            </a:r>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62200" y="2958792"/>
            <a:ext cx="5219700" cy="3390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lide Number Placeholder 3">
            <a:extLst>
              <a:ext uri="{FF2B5EF4-FFF2-40B4-BE49-F238E27FC236}">
                <a16:creationId xmlns:a16="http://schemas.microsoft.com/office/drawing/2014/main" id="{45A1C799-CC05-484F-949F-2700D2EE859C}"/>
              </a:ext>
            </a:extLst>
          </p:cNvPr>
          <p:cNvSpPr>
            <a:spLocks noGrp="1"/>
          </p:cNvSpPr>
          <p:nvPr>
            <p:ph type="sldNum" sz="quarter" idx="10"/>
          </p:nvPr>
        </p:nvSpPr>
        <p:spPr>
          <a:xfrm>
            <a:off x="4317175" y="6492873"/>
            <a:ext cx="509649" cy="365125"/>
          </a:xfrm>
        </p:spPr>
        <p:txBody>
          <a:bodyPr/>
          <a:lstStyle/>
          <a:p>
            <a:fld id="{07984A46-4541-4911-9B71-6D99D12EC3BB}" type="slidenum">
              <a:rPr lang="en-US" smtClean="0"/>
              <a:t>142</a:t>
            </a:fld>
            <a:endParaRPr lang="en-US" dirty="0"/>
          </a:p>
        </p:txBody>
      </p:sp>
    </p:spTree>
    <p:extLst>
      <p:ext uri="{BB962C8B-B14F-4D97-AF65-F5344CB8AC3E}">
        <p14:creationId xmlns:p14="http://schemas.microsoft.com/office/powerpoint/2010/main" val="1043168400"/>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Instructional Tools</a:t>
            </a:r>
          </a:p>
        </p:txBody>
      </p:sp>
      <p:sp>
        <p:nvSpPr>
          <p:cNvPr id="3" name="Content Placeholder 2"/>
          <p:cNvSpPr>
            <a:spLocks noGrp="1"/>
          </p:cNvSpPr>
          <p:nvPr>
            <p:ph idx="1"/>
          </p:nvPr>
        </p:nvSpPr>
        <p:spPr/>
        <p:txBody>
          <a:bodyPr/>
          <a:lstStyle/>
          <a:p>
            <a:pPr marL="0" indent="0">
              <a:buNone/>
            </a:pPr>
            <a:r>
              <a:rPr lang="en-US" dirty="0"/>
              <a:t> </a:t>
            </a:r>
          </a:p>
        </p:txBody>
      </p:sp>
      <p:sp>
        <p:nvSpPr>
          <p:cNvPr id="5" name="Slide Number Placeholder 4"/>
          <p:cNvSpPr>
            <a:spLocks noGrp="1"/>
          </p:cNvSpPr>
          <p:nvPr>
            <p:ph type="sldNum" sz="quarter" idx="4294967295"/>
          </p:nvPr>
        </p:nvSpPr>
        <p:spPr>
          <a:xfrm>
            <a:off x="6553200" y="6356350"/>
            <a:ext cx="2133600" cy="365125"/>
          </a:xfrm>
          <a:prstGeom prst="rect">
            <a:avLst/>
          </a:prstGeom>
        </p:spPr>
        <p:txBody>
          <a:bodyPr/>
          <a:lstStyle/>
          <a:p>
            <a:fld id="{F0597B30-7949-4ED9-96B5-005BABF2293C}" type="slidenum">
              <a:rPr lang="en-US" smtClean="0"/>
              <a:pPr/>
              <a:t>143</a:t>
            </a:fld>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832236"/>
            <a:ext cx="5768704" cy="233464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9773" y="4300511"/>
            <a:ext cx="5679607" cy="22860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6" name="TextBox 5"/>
          <p:cNvSpPr txBox="1"/>
          <p:nvPr/>
        </p:nvSpPr>
        <p:spPr>
          <a:xfrm>
            <a:off x="304800" y="1123897"/>
            <a:ext cx="8305800" cy="369332"/>
          </a:xfrm>
          <a:prstGeom prst="rect">
            <a:avLst/>
          </a:prstGeom>
          <a:noFill/>
        </p:spPr>
        <p:txBody>
          <a:bodyPr wrap="square" rtlCol="0">
            <a:spAutoFit/>
          </a:bodyPr>
          <a:lstStyle/>
          <a:p>
            <a:r>
              <a:rPr lang="en-US" dirty="0">
                <a:latin typeface="Abadi" panose="020B0604020104020204" pitchFamily="34" charset="0"/>
              </a:rPr>
              <a:t>The Question Sampler offers “empty” CR box samplers for both ELA and Math.</a:t>
            </a:r>
          </a:p>
        </p:txBody>
      </p:sp>
      <p:sp>
        <p:nvSpPr>
          <p:cNvPr id="7" name="TextBox 6"/>
          <p:cNvSpPr txBox="1"/>
          <p:nvPr/>
        </p:nvSpPr>
        <p:spPr>
          <a:xfrm>
            <a:off x="304800" y="4676082"/>
            <a:ext cx="2743200" cy="1200329"/>
          </a:xfrm>
          <a:prstGeom prst="rect">
            <a:avLst/>
          </a:prstGeom>
          <a:noFill/>
        </p:spPr>
        <p:txBody>
          <a:bodyPr wrap="square" rtlCol="0">
            <a:spAutoFit/>
          </a:bodyPr>
          <a:lstStyle/>
          <a:p>
            <a:r>
              <a:rPr lang="en-US" dirty="0">
                <a:latin typeface="Abadi" panose="020B0604020104020204" pitchFamily="34" charset="0"/>
              </a:rPr>
              <a:t>Teachers can provide their own questions, and students can respond online in the Samplers.</a:t>
            </a: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51175" y="2285629"/>
            <a:ext cx="3962400" cy="152441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0" name="Slide Number Placeholder 3">
            <a:extLst>
              <a:ext uri="{FF2B5EF4-FFF2-40B4-BE49-F238E27FC236}">
                <a16:creationId xmlns:a16="http://schemas.microsoft.com/office/drawing/2014/main" id="{9ED6C06E-5846-425C-BF39-55B95846C537}"/>
              </a:ext>
            </a:extLst>
          </p:cNvPr>
          <p:cNvSpPr>
            <a:spLocks noGrp="1"/>
          </p:cNvSpPr>
          <p:nvPr>
            <p:ph type="sldNum" sz="quarter" idx="10"/>
          </p:nvPr>
        </p:nvSpPr>
        <p:spPr>
          <a:xfrm>
            <a:off x="4317175" y="6492873"/>
            <a:ext cx="509649" cy="365125"/>
          </a:xfrm>
        </p:spPr>
        <p:txBody>
          <a:bodyPr/>
          <a:lstStyle/>
          <a:p>
            <a:fld id="{07984A46-4541-4911-9B71-6D99D12EC3BB}" type="slidenum">
              <a:rPr lang="en-US" smtClean="0"/>
              <a:t>143</a:t>
            </a:fld>
            <a:endParaRPr lang="en-US" dirty="0"/>
          </a:p>
        </p:txBody>
      </p:sp>
    </p:spTree>
    <p:extLst>
      <p:ext uri="{BB962C8B-B14F-4D97-AF65-F5344CB8AC3E}">
        <p14:creationId xmlns:p14="http://schemas.microsoft.com/office/powerpoint/2010/main" val="2541060157"/>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Command Center Model</a:t>
            </a:r>
          </a:p>
        </p:txBody>
      </p:sp>
      <p:sp>
        <p:nvSpPr>
          <p:cNvPr id="3" name="Content Placeholder 2"/>
          <p:cNvSpPr>
            <a:spLocks noGrp="1"/>
          </p:cNvSpPr>
          <p:nvPr>
            <p:ph idx="1"/>
          </p:nvPr>
        </p:nvSpPr>
        <p:spPr>
          <a:xfrm>
            <a:off x="304800" y="1154152"/>
            <a:ext cx="8610600" cy="4525963"/>
          </a:xfrm>
        </p:spPr>
        <p:txBody>
          <a:bodyPr>
            <a:normAutofit lnSpcReduction="10000"/>
          </a:bodyPr>
          <a:lstStyle/>
          <a:p>
            <a:pPr marL="0" indent="0">
              <a:buNone/>
            </a:pPr>
            <a:r>
              <a:rPr lang="en-US" sz="3600" dirty="0">
                <a:solidFill>
                  <a:schemeClr val="tx1"/>
                </a:solidFill>
              </a:rPr>
              <a:t>Consider using the “Command Center” Model for CBT administration: </a:t>
            </a:r>
          </a:p>
          <a:p>
            <a:pPr>
              <a:spcAft>
                <a:spcPts val="600"/>
              </a:spcAft>
            </a:pPr>
            <a:r>
              <a:rPr lang="en-US" sz="2800" dirty="0">
                <a:solidFill>
                  <a:schemeClr val="tx1"/>
                </a:solidFill>
              </a:rPr>
              <a:t>Principal and Test Coordinators centrally located, watching progress in Nextera Admin</a:t>
            </a:r>
          </a:p>
          <a:p>
            <a:pPr>
              <a:spcAft>
                <a:spcPts val="600"/>
              </a:spcAft>
            </a:pPr>
            <a:r>
              <a:rPr lang="en-US" sz="2800" dirty="0">
                <a:solidFill>
                  <a:schemeClr val="tx1"/>
                </a:solidFill>
              </a:rPr>
              <a:t>Technical Coordinators on-hand in the hallways</a:t>
            </a:r>
          </a:p>
          <a:p>
            <a:pPr>
              <a:spcAft>
                <a:spcPts val="600"/>
              </a:spcAft>
            </a:pPr>
            <a:r>
              <a:rPr lang="en-US" sz="2800" dirty="0">
                <a:solidFill>
                  <a:schemeClr val="tx1"/>
                </a:solidFill>
              </a:rPr>
              <a:t>Proctors actively proctoring student testing in the classroom/testing location</a:t>
            </a:r>
          </a:p>
          <a:p>
            <a:pPr marL="0" indent="0">
              <a:buNone/>
            </a:pPr>
            <a:endParaRPr lang="en-US" dirty="0"/>
          </a:p>
        </p:txBody>
      </p:sp>
      <p:sp>
        <p:nvSpPr>
          <p:cNvPr id="7" name="Slide Number Placeholder 6"/>
          <p:cNvSpPr>
            <a:spLocks noGrp="1"/>
          </p:cNvSpPr>
          <p:nvPr>
            <p:ph type="sldNum" sz="quarter" idx="4294967295"/>
          </p:nvPr>
        </p:nvSpPr>
        <p:spPr>
          <a:xfrm>
            <a:off x="6553200" y="6356350"/>
            <a:ext cx="2133600" cy="365125"/>
          </a:xfrm>
          <a:prstGeom prst="rect">
            <a:avLst/>
          </a:prstGeom>
        </p:spPr>
        <p:txBody>
          <a:bodyPr/>
          <a:lstStyle/>
          <a:p>
            <a:fld id="{F0597B30-7949-4ED9-96B5-005BABF2293C}" type="slidenum">
              <a:rPr lang="en-US" smtClean="0"/>
              <a:pPr/>
              <a:t>144</a:t>
            </a:fld>
            <a:endParaRPr lang="en-US" dirty="0"/>
          </a:p>
        </p:txBody>
      </p:sp>
      <p:sp>
        <p:nvSpPr>
          <p:cNvPr id="5" name="Slide Number Placeholder 3">
            <a:extLst>
              <a:ext uri="{FF2B5EF4-FFF2-40B4-BE49-F238E27FC236}">
                <a16:creationId xmlns:a16="http://schemas.microsoft.com/office/drawing/2014/main" id="{432B0300-06C9-4540-A79E-82534EA781BF}"/>
              </a:ext>
            </a:extLst>
          </p:cNvPr>
          <p:cNvSpPr>
            <a:spLocks noGrp="1"/>
          </p:cNvSpPr>
          <p:nvPr>
            <p:ph type="sldNum" sz="quarter" idx="10"/>
          </p:nvPr>
        </p:nvSpPr>
        <p:spPr>
          <a:xfrm>
            <a:off x="4317175" y="6492873"/>
            <a:ext cx="509649" cy="365125"/>
          </a:xfrm>
        </p:spPr>
        <p:txBody>
          <a:bodyPr/>
          <a:lstStyle/>
          <a:p>
            <a:fld id="{07984A46-4541-4911-9B71-6D99D12EC3BB}" type="slidenum">
              <a:rPr lang="en-US" smtClean="0"/>
              <a:t>144</a:t>
            </a:fld>
            <a:endParaRPr lang="en-US" dirty="0"/>
          </a:p>
        </p:txBody>
      </p:sp>
    </p:spTree>
    <p:extLst>
      <p:ext uri="{BB962C8B-B14F-4D97-AF65-F5344CB8AC3E}">
        <p14:creationId xmlns:p14="http://schemas.microsoft.com/office/powerpoint/2010/main" val="2029314506"/>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71346" y="1410202"/>
            <a:ext cx="4730338" cy="4525963"/>
          </a:xfrm>
        </p:spPr>
        <p:txBody>
          <a:bodyPr>
            <a:normAutofit lnSpcReduction="10000"/>
          </a:bodyPr>
          <a:lstStyle/>
          <a:p>
            <a:pPr marL="0" indent="0">
              <a:buNone/>
            </a:pPr>
            <a:r>
              <a:rPr lang="en-US" b="1" dirty="0">
                <a:solidFill>
                  <a:schemeClr val="tx1"/>
                </a:solidFill>
              </a:rPr>
              <a:t>Use Index Cards for Login Tickets. </a:t>
            </a:r>
          </a:p>
          <a:p>
            <a:r>
              <a:rPr lang="en-US" dirty="0">
                <a:solidFill>
                  <a:schemeClr val="tx1"/>
                </a:solidFill>
              </a:rPr>
              <a:t>Have students write their computer name on the login ticket</a:t>
            </a:r>
          </a:p>
          <a:p>
            <a:r>
              <a:rPr lang="en-US" dirty="0">
                <a:solidFill>
                  <a:schemeClr val="tx1"/>
                </a:solidFill>
              </a:rPr>
              <a:t>Proctors may use the back to indicate if a student is not testing</a:t>
            </a:r>
          </a:p>
          <a:p>
            <a:pPr lvl="1"/>
            <a:r>
              <a:rPr lang="en-US" dirty="0">
                <a:solidFill>
                  <a:schemeClr val="tx1"/>
                </a:solidFill>
              </a:rPr>
              <a:t>The student hands the login ticket back to the proctor when exiting the testing room</a:t>
            </a:r>
          </a:p>
          <a:p>
            <a:endParaRPr lang="en-US" dirty="0"/>
          </a:p>
          <a:p>
            <a:endParaRPr lang="en-US" dirty="0"/>
          </a:p>
        </p:txBody>
      </p:sp>
      <p:sp>
        <p:nvSpPr>
          <p:cNvPr id="4" name="Title 3"/>
          <p:cNvSpPr>
            <a:spLocks noGrp="1"/>
          </p:cNvSpPr>
          <p:nvPr>
            <p:ph type="title"/>
          </p:nvPr>
        </p:nvSpPr>
        <p:spPr/>
        <p:txBody>
          <a:bodyPr>
            <a:normAutofit fontScale="90000"/>
          </a:bodyPr>
          <a:lstStyle/>
          <a:p>
            <a:r>
              <a:rPr lang="en-US" dirty="0"/>
              <a:t>Student Login Tickets</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20244" y="1112161"/>
            <a:ext cx="3833751" cy="24339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20244" y="3691150"/>
            <a:ext cx="3613068" cy="23044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Slide Number Placeholder 4"/>
          <p:cNvSpPr>
            <a:spLocks noGrp="1"/>
          </p:cNvSpPr>
          <p:nvPr>
            <p:ph type="sldNum" sz="quarter" idx="4294967295"/>
          </p:nvPr>
        </p:nvSpPr>
        <p:spPr>
          <a:xfrm>
            <a:off x="6553200" y="6356350"/>
            <a:ext cx="2133600" cy="365125"/>
          </a:xfrm>
          <a:prstGeom prst="rect">
            <a:avLst/>
          </a:prstGeom>
        </p:spPr>
        <p:txBody>
          <a:bodyPr/>
          <a:lstStyle/>
          <a:p>
            <a:fld id="{F0597B30-7949-4ED9-96B5-005BABF2293C}" type="slidenum">
              <a:rPr lang="en-US" smtClean="0"/>
              <a:pPr/>
              <a:t>145</a:t>
            </a:fld>
            <a:endParaRPr lang="en-US" dirty="0"/>
          </a:p>
        </p:txBody>
      </p:sp>
      <p:sp>
        <p:nvSpPr>
          <p:cNvPr id="7" name="Slide Number Placeholder 3">
            <a:extLst>
              <a:ext uri="{FF2B5EF4-FFF2-40B4-BE49-F238E27FC236}">
                <a16:creationId xmlns:a16="http://schemas.microsoft.com/office/drawing/2014/main" id="{B689F0C1-207C-4243-8992-6BE0E7ED043F}"/>
              </a:ext>
            </a:extLst>
          </p:cNvPr>
          <p:cNvSpPr>
            <a:spLocks noGrp="1"/>
          </p:cNvSpPr>
          <p:nvPr>
            <p:ph type="sldNum" sz="quarter" idx="10"/>
          </p:nvPr>
        </p:nvSpPr>
        <p:spPr>
          <a:xfrm>
            <a:off x="4317175" y="6492873"/>
            <a:ext cx="509649" cy="365125"/>
          </a:xfrm>
        </p:spPr>
        <p:txBody>
          <a:bodyPr/>
          <a:lstStyle/>
          <a:p>
            <a:fld id="{07984A46-4541-4911-9B71-6D99D12EC3BB}" type="slidenum">
              <a:rPr lang="en-US" smtClean="0"/>
              <a:t>145</a:t>
            </a:fld>
            <a:endParaRPr lang="en-US" dirty="0"/>
          </a:p>
        </p:txBody>
      </p:sp>
    </p:spTree>
    <p:extLst>
      <p:ext uri="{BB962C8B-B14F-4D97-AF65-F5344CB8AC3E}">
        <p14:creationId xmlns:p14="http://schemas.microsoft.com/office/powerpoint/2010/main" val="1249144469"/>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solidFill>
                  <a:schemeClr val="tx1"/>
                </a:solidFill>
              </a:rPr>
              <a:t>Disable Screen Savers</a:t>
            </a:r>
          </a:p>
          <a:p>
            <a:r>
              <a:rPr lang="en-US" dirty="0">
                <a:solidFill>
                  <a:schemeClr val="tx1"/>
                </a:solidFill>
              </a:rPr>
              <a:t>Disable Notifications</a:t>
            </a:r>
          </a:p>
          <a:p>
            <a:r>
              <a:rPr lang="en-US" dirty="0">
                <a:solidFill>
                  <a:schemeClr val="tx1"/>
                </a:solidFill>
              </a:rPr>
              <a:t>Double-Check Wireless Connections</a:t>
            </a:r>
          </a:p>
          <a:p>
            <a:r>
              <a:rPr lang="en-US" dirty="0">
                <a:solidFill>
                  <a:schemeClr val="tx1"/>
                </a:solidFill>
              </a:rPr>
              <a:t>Limit Network Activity Like Streaming Videos</a:t>
            </a:r>
          </a:p>
          <a:p>
            <a:r>
              <a:rPr lang="en-US" dirty="0">
                <a:solidFill>
                  <a:schemeClr val="tx1"/>
                </a:solidFill>
              </a:rPr>
              <a:t>Charge Testing Devices</a:t>
            </a:r>
          </a:p>
          <a:p>
            <a:r>
              <a:rPr lang="en-US" dirty="0">
                <a:solidFill>
                  <a:schemeClr val="tx1"/>
                </a:solidFill>
              </a:rPr>
              <a:t>Have Extra Cords and Power Strips On-Hand</a:t>
            </a:r>
          </a:p>
          <a:p>
            <a:r>
              <a:rPr lang="en-US" dirty="0">
                <a:solidFill>
                  <a:schemeClr val="tx1"/>
                </a:solidFill>
              </a:rPr>
              <a:t>Have Extra Testing Devices On-Hand</a:t>
            </a:r>
          </a:p>
          <a:p>
            <a:r>
              <a:rPr lang="en-US" dirty="0">
                <a:solidFill>
                  <a:schemeClr val="tx1"/>
                </a:solidFill>
              </a:rPr>
              <a:t>Try to Reboot All Devices Before Operational CBT</a:t>
            </a:r>
          </a:p>
        </p:txBody>
      </p:sp>
      <p:sp>
        <p:nvSpPr>
          <p:cNvPr id="3" name="Title 2"/>
          <p:cNvSpPr>
            <a:spLocks noGrp="1"/>
          </p:cNvSpPr>
          <p:nvPr>
            <p:ph type="title"/>
          </p:nvPr>
        </p:nvSpPr>
        <p:spPr/>
        <p:txBody>
          <a:bodyPr>
            <a:normAutofit fontScale="90000"/>
          </a:bodyPr>
          <a:lstStyle/>
          <a:p>
            <a:r>
              <a:rPr lang="en-US" dirty="0"/>
              <a:t>Tech Tips</a:t>
            </a:r>
          </a:p>
        </p:txBody>
      </p:sp>
      <p:sp>
        <p:nvSpPr>
          <p:cNvPr id="4" name="Slide Number Placeholder 3"/>
          <p:cNvSpPr>
            <a:spLocks noGrp="1"/>
          </p:cNvSpPr>
          <p:nvPr>
            <p:ph type="sldNum" sz="quarter" idx="10"/>
          </p:nvPr>
        </p:nvSpPr>
        <p:spPr/>
        <p:txBody>
          <a:bodyPr/>
          <a:lstStyle/>
          <a:p>
            <a:fld id="{07984A46-4541-4911-9B71-6D99D12EC3BB}" type="slidenum">
              <a:rPr lang="en-US" smtClean="0"/>
              <a:t>146</a:t>
            </a:fld>
            <a:endParaRPr lang="en-US" dirty="0"/>
          </a:p>
        </p:txBody>
      </p:sp>
    </p:spTree>
    <p:extLst>
      <p:ext uri="{BB962C8B-B14F-4D97-AF65-F5344CB8AC3E}">
        <p14:creationId xmlns:p14="http://schemas.microsoft.com/office/powerpoint/2010/main" val="3361998119"/>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196341"/>
            <a:ext cx="8553450" cy="4921825"/>
          </a:xfrm>
        </p:spPr>
        <p:txBody>
          <a:bodyPr>
            <a:noAutofit/>
          </a:bodyPr>
          <a:lstStyle/>
          <a:p>
            <a:pPr>
              <a:lnSpc>
                <a:spcPct val="120000"/>
              </a:lnSpc>
              <a:spcAft>
                <a:spcPts val="600"/>
              </a:spcAft>
            </a:pPr>
            <a:r>
              <a:rPr lang="en-US" b="1" dirty="0">
                <a:solidFill>
                  <a:schemeClr val="tx1"/>
                </a:solidFill>
              </a:rPr>
              <a:t>February 10</a:t>
            </a:r>
            <a:r>
              <a:rPr lang="en-US" dirty="0">
                <a:solidFill>
                  <a:schemeClr val="tx1"/>
                </a:solidFill>
              </a:rPr>
              <a:t>: Statewide CBT Webinar</a:t>
            </a:r>
            <a:endParaRPr lang="en-US" b="1" dirty="0">
              <a:solidFill>
                <a:schemeClr val="tx1"/>
              </a:solidFill>
            </a:endParaRPr>
          </a:p>
          <a:p>
            <a:pPr>
              <a:lnSpc>
                <a:spcPct val="120000"/>
              </a:lnSpc>
              <a:spcAft>
                <a:spcPts val="600"/>
              </a:spcAft>
            </a:pPr>
            <a:r>
              <a:rPr lang="en-US" b="1" dirty="0">
                <a:solidFill>
                  <a:schemeClr val="tx1"/>
                </a:solidFill>
              </a:rPr>
              <a:t>March 4-6</a:t>
            </a:r>
            <a:r>
              <a:rPr lang="en-US" dirty="0">
                <a:solidFill>
                  <a:schemeClr val="tx1"/>
                </a:solidFill>
              </a:rPr>
              <a:t>: Regional ScorePoint Training Sessions</a:t>
            </a:r>
          </a:p>
          <a:p>
            <a:pPr>
              <a:lnSpc>
                <a:spcPct val="120000"/>
              </a:lnSpc>
              <a:spcAft>
                <a:spcPts val="600"/>
              </a:spcAft>
            </a:pPr>
            <a:r>
              <a:rPr lang="en-US" b="1" dirty="0">
                <a:solidFill>
                  <a:schemeClr val="tx1"/>
                </a:solidFill>
              </a:rPr>
              <a:t>March 9: </a:t>
            </a:r>
            <a:r>
              <a:rPr lang="en-US" dirty="0">
                <a:solidFill>
                  <a:schemeClr val="tx1"/>
                </a:solidFill>
              </a:rPr>
              <a:t>Statewide ScorePoint Webinar</a:t>
            </a:r>
          </a:p>
          <a:p>
            <a:pPr>
              <a:lnSpc>
                <a:spcPct val="120000"/>
              </a:lnSpc>
              <a:spcAft>
                <a:spcPts val="600"/>
              </a:spcAft>
            </a:pPr>
            <a:r>
              <a:rPr lang="en-US" b="1" dirty="0">
                <a:solidFill>
                  <a:schemeClr val="tx1"/>
                </a:solidFill>
              </a:rPr>
              <a:t>March 3</a:t>
            </a:r>
            <a:r>
              <a:rPr lang="en-US" dirty="0">
                <a:solidFill>
                  <a:schemeClr val="tx1"/>
                </a:solidFill>
              </a:rPr>
              <a:t>: Proctor &amp; Preparedness Webinar</a:t>
            </a:r>
          </a:p>
          <a:p>
            <a:pPr>
              <a:lnSpc>
                <a:spcPct val="120000"/>
              </a:lnSpc>
              <a:spcAft>
                <a:spcPts val="600"/>
              </a:spcAft>
            </a:pPr>
            <a:r>
              <a:rPr lang="en-US" b="1" dirty="0">
                <a:solidFill>
                  <a:schemeClr val="tx1"/>
                </a:solidFill>
              </a:rPr>
              <a:t>April 29</a:t>
            </a:r>
            <a:r>
              <a:rPr lang="en-US" dirty="0">
                <a:solidFill>
                  <a:schemeClr val="tx1"/>
                </a:solidFill>
              </a:rPr>
              <a:t>: SAFT Proctor Training Webinar</a:t>
            </a:r>
          </a:p>
        </p:txBody>
      </p:sp>
      <p:sp>
        <p:nvSpPr>
          <p:cNvPr id="4" name="Title 3"/>
          <p:cNvSpPr>
            <a:spLocks noGrp="1"/>
          </p:cNvSpPr>
          <p:nvPr>
            <p:ph type="title"/>
          </p:nvPr>
        </p:nvSpPr>
        <p:spPr/>
        <p:txBody>
          <a:bodyPr>
            <a:normAutofit fontScale="90000"/>
          </a:bodyPr>
          <a:lstStyle/>
          <a:p>
            <a:r>
              <a:rPr lang="en-US" dirty="0"/>
              <a:t>Upcoming Trainings</a:t>
            </a:r>
          </a:p>
        </p:txBody>
      </p:sp>
      <p:sp>
        <p:nvSpPr>
          <p:cNvPr id="7" name="Slide Number Placeholder 6"/>
          <p:cNvSpPr>
            <a:spLocks noGrp="1"/>
          </p:cNvSpPr>
          <p:nvPr>
            <p:ph type="sldNum" sz="quarter" idx="10"/>
          </p:nvPr>
        </p:nvSpPr>
        <p:spPr/>
        <p:txBody>
          <a:bodyPr/>
          <a:lstStyle/>
          <a:p>
            <a:fld id="{07984A46-4541-4911-9B71-6D99D12EC3BB}" type="slidenum">
              <a:rPr lang="en-US" smtClean="0"/>
              <a:t>147</a:t>
            </a:fld>
            <a:endParaRPr lang="en-US" dirty="0"/>
          </a:p>
        </p:txBody>
      </p:sp>
    </p:spTree>
    <p:extLst>
      <p:ext uri="{BB962C8B-B14F-4D97-AF65-F5344CB8AC3E}">
        <p14:creationId xmlns:p14="http://schemas.microsoft.com/office/powerpoint/2010/main" val="3418147246"/>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68072" y="1136469"/>
            <a:ext cx="8418727" cy="5081451"/>
          </a:xfrm>
          <a:ln>
            <a:noFill/>
          </a:ln>
        </p:spPr>
        <p:txBody>
          <a:bodyPr>
            <a:noAutofit/>
          </a:bodyPr>
          <a:lstStyle/>
          <a:p>
            <a:pPr marL="0" indent="0">
              <a:buNone/>
            </a:pPr>
            <a:r>
              <a:rPr lang="en-US" dirty="0">
                <a:solidFill>
                  <a:schemeClr val="tx1"/>
                </a:solidFill>
              </a:rPr>
              <a:t>Schools with questions concerning the CBT should:</a:t>
            </a:r>
          </a:p>
          <a:p>
            <a:pPr marL="514350" indent="-514350">
              <a:buAutoNum type="arabicPeriod"/>
            </a:pPr>
            <a:r>
              <a:rPr lang="en-US" dirty="0">
                <a:solidFill>
                  <a:schemeClr val="tx1"/>
                </a:solidFill>
              </a:rPr>
              <a:t>Contact your Regional Information Center/ District Level Support</a:t>
            </a:r>
          </a:p>
          <a:p>
            <a:pPr marL="514350" indent="-514350">
              <a:buAutoNum type="arabicPeriod"/>
            </a:pPr>
            <a:r>
              <a:rPr lang="en-US" dirty="0">
                <a:solidFill>
                  <a:schemeClr val="tx1"/>
                </a:solidFill>
              </a:rPr>
              <a:t>For additional materials needed, please contact Questar Customer Support:  </a:t>
            </a:r>
          </a:p>
          <a:p>
            <a:pPr marL="400050" lvl="1" indent="0">
              <a:buNone/>
            </a:pPr>
            <a:r>
              <a:rPr lang="en-US" sz="2400" dirty="0">
                <a:solidFill>
                  <a:schemeClr val="tx1"/>
                </a:solidFill>
              </a:rPr>
              <a:t> Email:  </a:t>
            </a:r>
            <a:r>
              <a:rPr lang="en-US" sz="2400" dirty="0">
                <a:solidFill>
                  <a:schemeClr val="tx1"/>
                </a:solidFill>
                <a:hlinkClick r:id="rId3">
                  <a:extLst>
                    <a:ext uri="{A12FA001-AC4F-418D-AE19-62706E023703}">
                      <ahyp:hlinkClr xmlns:ahyp="http://schemas.microsoft.com/office/drawing/2018/hyperlinkcolor" val="tx"/>
                    </a:ext>
                  </a:extLst>
                </a:hlinkClick>
              </a:rPr>
              <a:t>NY.3-8.help@questarai.com</a:t>
            </a:r>
            <a:r>
              <a:rPr lang="en-US" sz="2400" dirty="0">
                <a:solidFill>
                  <a:schemeClr val="tx1"/>
                </a:solidFill>
              </a:rPr>
              <a:t> </a:t>
            </a:r>
          </a:p>
          <a:p>
            <a:pPr marL="0" indent="0">
              <a:buNone/>
            </a:pPr>
            <a:r>
              <a:rPr lang="en-US" dirty="0">
                <a:solidFill>
                  <a:schemeClr val="tx1"/>
                </a:solidFill>
              </a:rPr>
              <a:t>      Phone:  1-866-997-0695</a:t>
            </a:r>
          </a:p>
          <a:p>
            <a:pPr marL="0" indent="0">
              <a:buNone/>
            </a:pPr>
            <a:r>
              <a:rPr lang="en-US" dirty="0">
                <a:solidFill>
                  <a:schemeClr val="tx1"/>
                </a:solidFill>
              </a:rPr>
              <a:t>3.   For policy support/questions, please contact NYSED: </a:t>
            </a:r>
          </a:p>
          <a:p>
            <a:pPr marL="0" indent="0">
              <a:buNone/>
            </a:pPr>
            <a:r>
              <a:rPr lang="en-US" dirty="0">
                <a:solidFill>
                  <a:schemeClr val="tx1"/>
                </a:solidFill>
              </a:rPr>
              <a:t>      CBTSupport@nysed.gov</a:t>
            </a:r>
          </a:p>
          <a:p>
            <a:pPr marL="0" indent="0">
              <a:buNone/>
            </a:pPr>
            <a:r>
              <a:rPr lang="en-US" dirty="0">
                <a:solidFill>
                  <a:schemeClr val="tx1"/>
                </a:solidFill>
              </a:rPr>
              <a:t>      https://CBTSupport.nysed.gov</a:t>
            </a:r>
          </a:p>
        </p:txBody>
      </p:sp>
      <p:sp>
        <p:nvSpPr>
          <p:cNvPr id="4" name="Title 3"/>
          <p:cNvSpPr>
            <a:spLocks noGrp="1"/>
          </p:cNvSpPr>
          <p:nvPr>
            <p:ph type="title"/>
          </p:nvPr>
        </p:nvSpPr>
        <p:spPr/>
        <p:txBody>
          <a:bodyPr>
            <a:normAutofit fontScale="90000"/>
          </a:bodyPr>
          <a:lstStyle/>
          <a:p>
            <a:r>
              <a:rPr lang="en-US" dirty="0"/>
              <a:t>CBT Contact Information</a:t>
            </a:r>
          </a:p>
        </p:txBody>
      </p:sp>
      <p:sp>
        <p:nvSpPr>
          <p:cNvPr id="6" name="Slide Number Placeholder 5">
            <a:extLst>
              <a:ext uri="{FF2B5EF4-FFF2-40B4-BE49-F238E27FC236}">
                <a16:creationId xmlns:a16="http://schemas.microsoft.com/office/drawing/2014/main" id="{245ACE23-5EE6-48B0-AD55-E4D54B0EFDF1}"/>
              </a:ext>
            </a:extLst>
          </p:cNvPr>
          <p:cNvSpPr>
            <a:spLocks noGrp="1"/>
          </p:cNvSpPr>
          <p:nvPr>
            <p:ph type="sldNum" sz="quarter" idx="10"/>
          </p:nvPr>
        </p:nvSpPr>
        <p:spPr/>
        <p:txBody>
          <a:bodyPr/>
          <a:lstStyle/>
          <a:p>
            <a:fld id="{07984A46-4541-4911-9B71-6D99D12EC3BB}" type="slidenum">
              <a:rPr lang="en-US" smtClean="0"/>
              <a:t>148</a:t>
            </a:fld>
            <a:endParaRPr lang="en-US" dirty="0"/>
          </a:p>
        </p:txBody>
      </p:sp>
    </p:spTree>
    <p:extLst>
      <p:ext uri="{BB962C8B-B14F-4D97-AF65-F5344CB8AC3E}">
        <p14:creationId xmlns:p14="http://schemas.microsoft.com/office/powerpoint/2010/main" val="438010248"/>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latin typeface="Abadi" panose="020B0604020104020204" pitchFamily="34" charset="0"/>
              </a:rPr>
              <a:t>Thank you!</a:t>
            </a:r>
          </a:p>
        </p:txBody>
      </p:sp>
    </p:spTree>
    <p:extLst>
      <p:ext uri="{BB962C8B-B14F-4D97-AF65-F5344CB8AC3E}">
        <p14:creationId xmlns:p14="http://schemas.microsoft.com/office/powerpoint/2010/main" val="8695418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98937" y="324532"/>
            <a:ext cx="8845063" cy="595745"/>
          </a:xfrm>
        </p:spPr>
        <p:txBody>
          <a:bodyPr>
            <a:noAutofit/>
          </a:bodyPr>
          <a:lstStyle/>
          <a:p>
            <a:r>
              <a:rPr lang="en-US" sz="3200" dirty="0"/>
              <a:t>Differences: CBT Operational vs. Field Testing</a:t>
            </a:r>
          </a:p>
        </p:txBody>
      </p:sp>
      <p:sp>
        <p:nvSpPr>
          <p:cNvPr id="4" name="Content Placeholder 1"/>
          <p:cNvSpPr>
            <a:spLocks noGrp="1"/>
          </p:cNvSpPr>
          <p:nvPr>
            <p:ph idx="1"/>
          </p:nvPr>
        </p:nvSpPr>
        <p:spPr>
          <a:xfrm>
            <a:off x="457199" y="1551350"/>
            <a:ext cx="8229600" cy="4554982"/>
          </a:xfrm>
        </p:spPr>
        <p:txBody>
          <a:bodyPr>
            <a:noAutofit/>
          </a:bodyPr>
          <a:lstStyle/>
          <a:p>
            <a:r>
              <a:rPr lang="en-US" sz="2200" dirty="0">
                <a:solidFill>
                  <a:schemeClr val="tx1"/>
                </a:solidFill>
              </a:rPr>
              <a:t>Require Technology Readiness Verification</a:t>
            </a:r>
          </a:p>
          <a:p>
            <a:r>
              <a:rPr lang="en-US" sz="2200" dirty="0">
                <a:solidFill>
                  <a:schemeClr val="tx1"/>
                </a:solidFill>
              </a:rPr>
              <a:t>Require Constructed Responses to be scored on computer</a:t>
            </a:r>
          </a:p>
          <a:p>
            <a:pPr lvl="1"/>
            <a:r>
              <a:rPr lang="en-US" sz="1800" dirty="0">
                <a:solidFill>
                  <a:schemeClr val="tx1"/>
                </a:solidFill>
              </a:rPr>
              <a:t>Through ScorePoint via a local scoring consortia or vendor scoring</a:t>
            </a:r>
          </a:p>
          <a:p>
            <a:r>
              <a:rPr lang="en-US" sz="2200" dirty="0">
                <a:solidFill>
                  <a:schemeClr val="tx1"/>
                </a:solidFill>
              </a:rPr>
              <a:t>2 Testing Sessions </a:t>
            </a:r>
          </a:p>
          <a:p>
            <a:r>
              <a:rPr lang="en-US" sz="2200" dirty="0">
                <a:solidFill>
                  <a:schemeClr val="tx1"/>
                </a:solidFill>
              </a:rPr>
              <a:t>6 Day Administration Window</a:t>
            </a:r>
          </a:p>
          <a:p>
            <a:r>
              <a:rPr lang="en-US" sz="2200" dirty="0">
                <a:solidFill>
                  <a:schemeClr val="tx1"/>
                </a:solidFill>
              </a:rPr>
              <a:t>3 Day Make-Up Window </a:t>
            </a:r>
          </a:p>
          <a:p>
            <a:r>
              <a:rPr lang="en-US" sz="2200" dirty="0">
                <a:solidFill>
                  <a:schemeClr val="tx1"/>
                </a:solidFill>
              </a:rPr>
              <a:t>Entire grade within the school must be scheduled for primary administration on the same two consecutive days</a:t>
            </a:r>
          </a:p>
          <a:p>
            <a:r>
              <a:rPr lang="en-US" sz="2200" dirty="0">
                <a:solidFill>
                  <a:schemeClr val="tx1"/>
                </a:solidFill>
              </a:rPr>
              <a:t>Schools selected subject/grade for operational CBT</a:t>
            </a:r>
          </a:p>
        </p:txBody>
      </p:sp>
      <p:sp>
        <p:nvSpPr>
          <p:cNvPr id="5" name="Content Placeholder 1"/>
          <p:cNvSpPr txBox="1">
            <a:spLocks/>
          </p:cNvSpPr>
          <p:nvPr/>
        </p:nvSpPr>
        <p:spPr bwMode="auto">
          <a:xfrm>
            <a:off x="187570" y="1017949"/>
            <a:ext cx="8229600" cy="762001"/>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lvl1pPr marL="342900" indent="-342900" algn="l" rtl="0" eaLnBrk="1" fontAlgn="base" hangingPunct="1">
              <a:lnSpc>
                <a:spcPct val="125000"/>
              </a:lnSpc>
              <a:spcBef>
                <a:spcPts val="600"/>
              </a:spcBef>
              <a:spcAft>
                <a:spcPct val="0"/>
              </a:spcAft>
              <a:buClr>
                <a:schemeClr val="tx1">
                  <a:lumMod val="65000"/>
                  <a:lumOff val="35000"/>
                </a:schemeClr>
              </a:buClr>
              <a:buSzPct val="100000"/>
              <a:buFont typeface="Wingdings" pitchFamily="2" charset="2"/>
              <a:buChar char="§"/>
              <a:defRPr lang="en-US" sz="2400">
                <a:solidFill>
                  <a:schemeClr val="tx1">
                    <a:lumMod val="65000"/>
                    <a:lumOff val="35000"/>
                  </a:schemeClr>
                </a:solidFill>
                <a:latin typeface="+mn-lt"/>
                <a:ea typeface="+mn-ea"/>
                <a:cs typeface="+mn-cs"/>
              </a:defRPr>
            </a:lvl1pPr>
            <a:lvl2pPr marL="742950" indent="-285750" algn="l" rtl="0" eaLnBrk="1" fontAlgn="base" hangingPunct="1">
              <a:lnSpc>
                <a:spcPct val="110000"/>
              </a:lnSpc>
              <a:spcBef>
                <a:spcPts val="600"/>
              </a:spcBef>
              <a:spcAft>
                <a:spcPct val="0"/>
              </a:spcAft>
              <a:buClr>
                <a:schemeClr val="tx1">
                  <a:lumMod val="65000"/>
                  <a:lumOff val="35000"/>
                </a:schemeClr>
              </a:buClr>
              <a:buFont typeface="Arial" pitchFamily="34" charset="0"/>
              <a:buChar char="–"/>
              <a:defRPr lang="en-US" sz="2000">
                <a:solidFill>
                  <a:schemeClr val="tx1">
                    <a:lumMod val="65000"/>
                    <a:lumOff val="35000"/>
                  </a:schemeClr>
                </a:solidFill>
                <a:latin typeface="+mn-lt"/>
                <a:ea typeface="+mn-ea"/>
                <a:cs typeface="+mn-cs"/>
              </a:defRPr>
            </a:lvl2pPr>
            <a:lvl3pPr marL="1143000" indent="-228600" algn="l" rtl="0" eaLnBrk="1" fontAlgn="base" hangingPunct="1">
              <a:spcBef>
                <a:spcPct val="20000"/>
              </a:spcBef>
              <a:spcAft>
                <a:spcPct val="0"/>
              </a:spcAft>
              <a:buClr>
                <a:schemeClr val="tx1">
                  <a:lumMod val="65000"/>
                  <a:lumOff val="35000"/>
                </a:schemeClr>
              </a:buClr>
              <a:buChar char="•"/>
              <a:defRPr lang="en-US" sz="1800">
                <a:solidFill>
                  <a:schemeClr val="tx1">
                    <a:lumMod val="65000"/>
                    <a:lumOff val="35000"/>
                  </a:schemeClr>
                </a:solidFill>
                <a:latin typeface="+mn-lt"/>
                <a:ea typeface="+mn-ea"/>
                <a:cs typeface="+mn-cs"/>
              </a:defRPr>
            </a:lvl3pPr>
            <a:lvl4pPr marL="1600200" indent="-228600" algn="l" rtl="0" eaLnBrk="1" fontAlgn="base" hangingPunct="1">
              <a:spcBef>
                <a:spcPct val="20000"/>
              </a:spcBef>
              <a:spcAft>
                <a:spcPct val="0"/>
              </a:spcAft>
              <a:buClr>
                <a:schemeClr val="tx1">
                  <a:lumMod val="65000"/>
                  <a:lumOff val="35000"/>
                </a:schemeClr>
              </a:buClr>
              <a:buChar char="–"/>
              <a:defRPr lang="en-US" sz="1400">
                <a:solidFill>
                  <a:schemeClr val="tx1">
                    <a:lumMod val="65000"/>
                    <a:lumOff val="35000"/>
                  </a:schemeClr>
                </a:solidFill>
                <a:latin typeface="+mn-lt"/>
                <a:ea typeface="+mn-ea"/>
                <a:cs typeface="+mn-cs"/>
              </a:defRPr>
            </a:lvl4pPr>
            <a:lvl5pPr marL="2057400" indent="-228600" algn="l" rtl="0" eaLnBrk="1" fontAlgn="base" hangingPunct="1">
              <a:spcBef>
                <a:spcPct val="20000"/>
              </a:spcBef>
              <a:spcAft>
                <a:spcPct val="0"/>
              </a:spcAft>
              <a:buClr>
                <a:schemeClr val="tx1">
                  <a:lumMod val="65000"/>
                  <a:lumOff val="35000"/>
                </a:schemeClr>
              </a:buClr>
              <a:buChar char="»"/>
              <a:defRPr lang="en-US" sz="1200">
                <a:solidFill>
                  <a:schemeClr val="tx1">
                    <a:lumMod val="65000"/>
                    <a:lumOff val="35000"/>
                  </a:schemeClr>
                </a:solidFill>
                <a:latin typeface="+mn-lt"/>
                <a:ea typeface="+mn-ea"/>
                <a:cs typeface="+mn-cs"/>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None/>
            </a:pPr>
            <a:r>
              <a:rPr lang="en-US" sz="2800" kern="0" dirty="0">
                <a:solidFill>
                  <a:schemeClr val="tx1"/>
                </a:solidFill>
                <a:latin typeface="Abadi" panose="020B0604020104020204" pitchFamily="34" charset="0"/>
              </a:rPr>
              <a:t>Operational Tests only</a:t>
            </a:r>
          </a:p>
        </p:txBody>
      </p:sp>
      <p:sp>
        <p:nvSpPr>
          <p:cNvPr id="8" name="Slide Number Placeholder 7"/>
          <p:cNvSpPr>
            <a:spLocks noGrp="1"/>
          </p:cNvSpPr>
          <p:nvPr>
            <p:ph type="sldNum" sz="quarter" idx="10"/>
          </p:nvPr>
        </p:nvSpPr>
        <p:spPr/>
        <p:txBody>
          <a:bodyPr/>
          <a:lstStyle/>
          <a:p>
            <a:fld id="{07984A46-4541-4911-9B71-6D99D12EC3BB}" type="slidenum">
              <a:rPr lang="en-US" smtClean="0"/>
              <a:t>15</a:t>
            </a:fld>
            <a:endParaRPr lang="en-US" dirty="0"/>
          </a:p>
        </p:txBody>
      </p:sp>
    </p:spTree>
    <p:extLst>
      <p:ext uri="{BB962C8B-B14F-4D97-AF65-F5344CB8AC3E}">
        <p14:creationId xmlns:p14="http://schemas.microsoft.com/office/powerpoint/2010/main" val="34227024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98937" y="324532"/>
            <a:ext cx="8845063" cy="595745"/>
          </a:xfrm>
        </p:spPr>
        <p:txBody>
          <a:bodyPr>
            <a:noAutofit/>
          </a:bodyPr>
          <a:lstStyle/>
          <a:p>
            <a:r>
              <a:rPr lang="en-US" sz="3200" dirty="0"/>
              <a:t>Differences: CBT Operational vs. Field Testing</a:t>
            </a:r>
          </a:p>
        </p:txBody>
      </p:sp>
      <p:sp>
        <p:nvSpPr>
          <p:cNvPr id="4" name="Content Placeholder 1"/>
          <p:cNvSpPr>
            <a:spLocks noGrp="1"/>
          </p:cNvSpPr>
          <p:nvPr>
            <p:ph idx="1"/>
          </p:nvPr>
        </p:nvSpPr>
        <p:spPr>
          <a:xfrm>
            <a:off x="457199" y="1551350"/>
            <a:ext cx="8229600" cy="5060464"/>
          </a:xfrm>
        </p:spPr>
        <p:txBody>
          <a:bodyPr>
            <a:normAutofit lnSpcReduction="10000"/>
          </a:bodyPr>
          <a:lstStyle/>
          <a:p>
            <a:r>
              <a:rPr lang="en-US" dirty="0">
                <a:solidFill>
                  <a:schemeClr val="tx1"/>
                </a:solidFill>
              </a:rPr>
              <a:t>One session to be administered in a single class period of approximately 40 minutes</a:t>
            </a:r>
          </a:p>
          <a:p>
            <a:pPr lvl="1"/>
            <a:r>
              <a:rPr lang="en-US" dirty="0">
                <a:solidFill>
                  <a:schemeClr val="tx1"/>
                </a:solidFill>
              </a:rPr>
              <a:t>Classes within the grade level can schedule field testing on different days</a:t>
            </a:r>
          </a:p>
          <a:p>
            <a:r>
              <a:rPr lang="en-US" dirty="0">
                <a:solidFill>
                  <a:schemeClr val="tx1"/>
                </a:solidFill>
              </a:rPr>
              <a:t>Low stakes testing environment – if technical difficulties cannot be resolved in a reasonable amount of time, exit testing, resume instructional day, and report to the Office of State Assessment</a:t>
            </a:r>
          </a:p>
          <a:p>
            <a:r>
              <a:rPr lang="en-US" dirty="0">
                <a:solidFill>
                  <a:schemeClr val="tx1"/>
                </a:solidFill>
              </a:rPr>
              <a:t>Three week administration window</a:t>
            </a:r>
          </a:p>
          <a:p>
            <a:r>
              <a:rPr lang="en-US" dirty="0">
                <a:solidFill>
                  <a:schemeClr val="tx1"/>
                </a:solidFill>
              </a:rPr>
              <a:t>Questar scores all responses </a:t>
            </a:r>
          </a:p>
          <a:p>
            <a:r>
              <a:rPr lang="en-US" dirty="0">
                <a:solidFill>
                  <a:schemeClr val="tx1"/>
                </a:solidFill>
              </a:rPr>
              <a:t>NYSED assigns the subject/grade for field testing</a:t>
            </a:r>
          </a:p>
        </p:txBody>
      </p:sp>
      <p:sp>
        <p:nvSpPr>
          <p:cNvPr id="5" name="Content Placeholder 1"/>
          <p:cNvSpPr txBox="1">
            <a:spLocks/>
          </p:cNvSpPr>
          <p:nvPr/>
        </p:nvSpPr>
        <p:spPr bwMode="auto">
          <a:xfrm>
            <a:off x="187570" y="1017949"/>
            <a:ext cx="8229600" cy="762001"/>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lvl1pPr marL="342900" indent="-342900" algn="l" rtl="0" eaLnBrk="1" fontAlgn="base" hangingPunct="1">
              <a:lnSpc>
                <a:spcPct val="125000"/>
              </a:lnSpc>
              <a:spcBef>
                <a:spcPts val="600"/>
              </a:spcBef>
              <a:spcAft>
                <a:spcPct val="0"/>
              </a:spcAft>
              <a:buClr>
                <a:schemeClr val="tx1">
                  <a:lumMod val="65000"/>
                  <a:lumOff val="35000"/>
                </a:schemeClr>
              </a:buClr>
              <a:buSzPct val="100000"/>
              <a:buFont typeface="Wingdings" pitchFamily="2" charset="2"/>
              <a:buChar char="§"/>
              <a:defRPr lang="en-US" sz="2400">
                <a:solidFill>
                  <a:schemeClr val="tx1">
                    <a:lumMod val="65000"/>
                    <a:lumOff val="35000"/>
                  </a:schemeClr>
                </a:solidFill>
                <a:latin typeface="+mn-lt"/>
                <a:ea typeface="+mn-ea"/>
                <a:cs typeface="+mn-cs"/>
              </a:defRPr>
            </a:lvl1pPr>
            <a:lvl2pPr marL="742950" indent="-285750" algn="l" rtl="0" eaLnBrk="1" fontAlgn="base" hangingPunct="1">
              <a:lnSpc>
                <a:spcPct val="110000"/>
              </a:lnSpc>
              <a:spcBef>
                <a:spcPts val="600"/>
              </a:spcBef>
              <a:spcAft>
                <a:spcPct val="0"/>
              </a:spcAft>
              <a:buClr>
                <a:schemeClr val="tx1">
                  <a:lumMod val="65000"/>
                  <a:lumOff val="35000"/>
                </a:schemeClr>
              </a:buClr>
              <a:buFont typeface="Arial" pitchFamily="34" charset="0"/>
              <a:buChar char="–"/>
              <a:defRPr lang="en-US" sz="2000">
                <a:solidFill>
                  <a:schemeClr val="tx1">
                    <a:lumMod val="65000"/>
                    <a:lumOff val="35000"/>
                  </a:schemeClr>
                </a:solidFill>
                <a:latin typeface="+mn-lt"/>
                <a:ea typeface="+mn-ea"/>
                <a:cs typeface="+mn-cs"/>
              </a:defRPr>
            </a:lvl2pPr>
            <a:lvl3pPr marL="1143000" indent="-228600" algn="l" rtl="0" eaLnBrk="1" fontAlgn="base" hangingPunct="1">
              <a:spcBef>
                <a:spcPct val="20000"/>
              </a:spcBef>
              <a:spcAft>
                <a:spcPct val="0"/>
              </a:spcAft>
              <a:buClr>
                <a:schemeClr val="tx1">
                  <a:lumMod val="65000"/>
                  <a:lumOff val="35000"/>
                </a:schemeClr>
              </a:buClr>
              <a:buChar char="•"/>
              <a:defRPr lang="en-US" sz="1800">
                <a:solidFill>
                  <a:schemeClr val="tx1">
                    <a:lumMod val="65000"/>
                    <a:lumOff val="35000"/>
                  </a:schemeClr>
                </a:solidFill>
                <a:latin typeface="+mn-lt"/>
                <a:ea typeface="+mn-ea"/>
                <a:cs typeface="+mn-cs"/>
              </a:defRPr>
            </a:lvl3pPr>
            <a:lvl4pPr marL="1600200" indent="-228600" algn="l" rtl="0" eaLnBrk="1" fontAlgn="base" hangingPunct="1">
              <a:spcBef>
                <a:spcPct val="20000"/>
              </a:spcBef>
              <a:spcAft>
                <a:spcPct val="0"/>
              </a:spcAft>
              <a:buClr>
                <a:schemeClr val="tx1">
                  <a:lumMod val="65000"/>
                  <a:lumOff val="35000"/>
                </a:schemeClr>
              </a:buClr>
              <a:buChar char="–"/>
              <a:defRPr lang="en-US" sz="1400">
                <a:solidFill>
                  <a:schemeClr val="tx1">
                    <a:lumMod val="65000"/>
                    <a:lumOff val="35000"/>
                  </a:schemeClr>
                </a:solidFill>
                <a:latin typeface="+mn-lt"/>
                <a:ea typeface="+mn-ea"/>
                <a:cs typeface="+mn-cs"/>
              </a:defRPr>
            </a:lvl4pPr>
            <a:lvl5pPr marL="2057400" indent="-228600" algn="l" rtl="0" eaLnBrk="1" fontAlgn="base" hangingPunct="1">
              <a:spcBef>
                <a:spcPct val="20000"/>
              </a:spcBef>
              <a:spcAft>
                <a:spcPct val="0"/>
              </a:spcAft>
              <a:buClr>
                <a:schemeClr val="tx1">
                  <a:lumMod val="65000"/>
                  <a:lumOff val="35000"/>
                </a:schemeClr>
              </a:buClr>
              <a:buChar char="»"/>
              <a:defRPr lang="en-US" sz="1200">
                <a:solidFill>
                  <a:schemeClr val="tx1">
                    <a:lumMod val="65000"/>
                    <a:lumOff val="35000"/>
                  </a:schemeClr>
                </a:solidFill>
                <a:latin typeface="+mn-lt"/>
                <a:ea typeface="+mn-ea"/>
                <a:cs typeface="+mn-cs"/>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None/>
            </a:pPr>
            <a:r>
              <a:rPr lang="en-US" sz="2800" kern="0" dirty="0">
                <a:solidFill>
                  <a:schemeClr val="tx1"/>
                </a:solidFill>
                <a:latin typeface="Abadi" panose="020B0604020104020204" pitchFamily="34" charset="0"/>
              </a:rPr>
              <a:t>Field Tests only</a:t>
            </a:r>
          </a:p>
        </p:txBody>
      </p:sp>
      <p:sp>
        <p:nvSpPr>
          <p:cNvPr id="8" name="Slide Number Placeholder 7"/>
          <p:cNvSpPr>
            <a:spLocks noGrp="1"/>
          </p:cNvSpPr>
          <p:nvPr>
            <p:ph type="sldNum" sz="quarter" idx="10"/>
          </p:nvPr>
        </p:nvSpPr>
        <p:spPr/>
        <p:txBody>
          <a:bodyPr/>
          <a:lstStyle/>
          <a:p>
            <a:fld id="{07984A46-4541-4911-9B71-6D99D12EC3BB}" type="slidenum">
              <a:rPr lang="en-US" smtClean="0"/>
              <a:t>16</a:t>
            </a:fld>
            <a:endParaRPr lang="en-US" dirty="0"/>
          </a:p>
        </p:txBody>
      </p:sp>
    </p:spTree>
    <p:extLst>
      <p:ext uri="{BB962C8B-B14F-4D97-AF65-F5344CB8AC3E}">
        <p14:creationId xmlns:p14="http://schemas.microsoft.com/office/powerpoint/2010/main" val="19023668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1"/>
          <p:cNvSpPr txBox="1">
            <a:spLocks/>
          </p:cNvSpPr>
          <p:nvPr/>
        </p:nvSpPr>
        <p:spPr>
          <a:xfrm>
            <a:off x="457200" y="1219200"/>
            <a:ext cx="8229600" cy="5147733"/>
          </a:xfrm>
          <a:prstGeom prst="rect">
            <a:avLst/>
          </a:prstGeom>
        </p:spPr>
        <p:txBody>
          <a:bodyPr>
            <a:normAutofit/>
          </a:bodyPr>
          <a:lstStyle>
            <a:lvl1pPr marL="342900" indent="-342900" algn="l" rtl="0" eaLnBrk="1" fontAlgn="base" hangingPunct="1">
              <a:lnSpc>
                <a:spcPct val="125000"/>
              </a:lnSpc>
              <a:spcBef>
                <a:spcPts val="600"/>
              </a:spcBef>
              <a:spcAft>
                <a:spcPct val="0"/>
              </a:spcAft>
              <a:buClr>
                <a:schemeClr val="tx1">
                  <a:lumMod val="65000"/>
                  <a:lumOff val="35000"/>
                </a:schemeClr>
              </a:buClr>
              <a:buFont typeface="Wingdings" panose="05000000000000000000" pitchFamily="2" charset="2"/>
              <a:buChar char="§"/>
              <a:defRPr lang="en-US" sz="2200" dirty="0" smtClean="0">
                <a:solidFill>
                  <a:schemeClr val="tx1">
                    <a:lumMod val="65000"/>
                    <a:lumOff val="35000"/>
                  </a:schemeClr>
                </a:solidFill>
                <a:latin typeface="+mn-lt"/>
                <a:ea typeface="+mn-ea"/>
                <a:cs typeface="+mn-cs"/>
              </a:defRPr>
            </a:lvl1pPr>
            <a:lvl2pPr marL="742950" indent="-285750" algn="l" rtl="0" eaLnBrk="1" fontAlgn="base" hangingPunct="1">
              <a:spcBef>
                <a:spcPct val="20000"/>
              </a:spcBef>
              <a:spcAft>
                <a:spcPct val="0"/>
              </a:spcAft>
              <a:buClr>
                <a:schemeClr val="tx1">
                  <a:lumMod val="65000"/>
                  <a:lumOff val="35000"/>
                </a:schemeClr>
              </a:buClr>
              <a:buFont typeface="Book Antiqua" panose="02040602050305030304" pitchFamily="18" charset="0"/>
              <a:buChar char="−"/>
              <a:defRPr lang="en-US" sz="1800" dirty="0" smtClean="0">
                <a:solidFill>
                  <a:schemeClr val="tx1">
                    <a:lumMod val="65000"/>
                    <a:lumOff val="35000"/>
                  </a:schemeClr>
                </a:solidFill>
                <a:latin typeface="+mn-lt"/>
                <a:ea typeface="+mn-ea"/>
                <a:cs typeface="+mn-cs"/>
              </a:defRPr>
            </a:lvl2pPr>
            <a:lvl3pPr marL="1143000" indent="-228600" algn="l" rtl="0" eaLnBrk="1" fontAlgn="base" hangingPunct="1">
              <a:spcBef>
                <a:spcPct val="20000"/>
              </a:spcBef>
              <a:spcAft>
                <a:spcPct val="0"/>
              </a:spcAft>
              <a:buClr>
                <a:schemeClr val="tx1">
                  <a:lumMod val="65000"/>
                  <a:lumOff val="35000"/>
                </a:schemeClr>
              </a:buClr>
              <a:buChar char="•"/>
              <a:defRPr lang="en-US" sz="1600" dirty="0" smtClean="0">
                <a:solidFill>
                  <a:schemeClr val="tx1">
                    <a:lumMod val="65000"/>
                    <a:lumOff val="35000"/>
                  </a:schemeClr>
                </a:solidFill>
                <a:latin typeface="+mn-lt"/>
                <a:ea typeface="+mn-ea"/>
                <a:cs typeface="+mn-cs"/>
              </a:defRPr>
            </a:lvl3pPr>
            <a:lvl4pPr marL="1600200" indent="-228600" algn="l" rtl="0" eaLnBrk="1" fontAlgn="base" hangingPunct="1">
              <a:spcBef>
                <a:spcPct val="20000"/>
              </a:spcBef>
              <a:spcAft>
                <a:spcPct val="0"/>
              </a:spcAft>
              <a:buClr>
                <a:schemeClr val="tx1">
                  <a:lumMod val="65000"/>
                  <a:lumOff val="35000"/>
                </a:schemeClr>
              </a:buClr>
              <a:buChar char="–"/>
              <a:defRPr lang="en-US" sz="1200" dirty="0" smtClean="0">
                <a:solidFill>
                  <a:schemeClr val="tx1">
                    <a:lumMod val="65000"/>
                    <a:lumOff val="35000"/>
                  </a:schemeClr>
                </a:solidFill>
                <a:latin typeface="+mn-lt"/>
                <a:ea typeface="+mn-ea"/>
                <a:cs typeface="+mn-cs"/>
              </a:defRPr>
            </a:lvl4pPr>
            <a:lvl5pPr marL="2057400" indent="-228600" algn="l" rtl="0" eaLnBrk="1" fontAlgn="base" hangingPunct="1">
              <a:spcBef>
                <a:spcPct val="20000"/>
              </a:spcBef>
              <a:spcAft>
                <a:spcPct val="0"/>
              </a:spcAft>
              <a:buClr>
                <a:schemeClr val="tx1">
                  <a:lumMod val="65000"/>
                  <a:lumOff val="35000"/>
                </a:schemeClr>
              </a:buClr>
              <a:buChar char="»"/>
              <a:defRPr lang="en-US" sz="1000" dirty="0">
                <a:solidFill>
                  <a:schemeClr val="tx1">
                    <a:lumMod val="65000"/>
                    <a:lumOff val="35000"/>
                  </a:schemeClr>
                </a:solidFill>
                <a:latin typeface="+mn-lt"/>
                <a:ea typeface="+mn-ea"/>
                <a:cs typeface="+mn-cs"/>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Clr>
                <a:schemeClr val="bg1"/>
              </a:buClr>
              <a:buNone/>
            </a:pPr>
            <a:r>
              <a:rPr lang="en-US" sz="4800" kern="0" dirty="0">
                <a:solidFill>
                  <a:schemeClr val="bg1"/>
                </a:solidFill>
                <a:latin typeface="Abadi" panose="020B0604020104020204" pitchFamily="34" charset="0"/>
              </a:rPr>
              <a:t>Part 2</a:t>
            </a:r>
            <a:r>
              <a:rPr lang="en-US" sz="3100" kern="0" dirty="0">
                <a:solidFill>
                  <a:schemeClr val="bg1"/>
                </a:solidFill>
                <a:latin typeface="Abadi" panose="020B0604020104020204" pitchFamily="34" charset="0"/>
                <a:ea typeface="+mj-ea"/>
              </a:rPr>
              <a:t> </a:t>
            </a:r>
          </a:p>
          <a:p>
            <a:pPr marL="285750" indent="-285750">
              <a:lnSpc>
                <a:spcPct val="100000"/>
              </a:lnSpc>
              <a:spcAft>
                <a:spcPts val="600"/>
              </a:spcAft>
              <a:buClr>
                <a:schemeClr val="bg1"/>
              </a:buClr>
              <a:buFont typeface="Arial" panose="020B0604020202020204" pitchFamily="34" charset="0"/>
              <a:buChar char="•"/>
            </a:pPr>
            <a:r>
              <a:rPr lang="en-US" sz="3200" dirty="0">
                <a:solidFill>
                  <a:schemeClr val="bg1"/>
                </a:solidFill>
                <a:latin typeface="Abadi" panose="020B0604020104020204" pitchFamily="34" charset="0"/>
              </a:rPr>
              <a:t>Overview of Questar’s platforms</a:t>
            </a:r>
          </a:p>
          <a:p>
            <a:pPr marL="285750" indent="-285750">
              <a:lnSpc>
                <a:spcPct val="100000"/>
              </a:lnSpc>
              <a:spcAft>
                <a:spcPts val="600"/>
              </a:spcAft>
              <a:buClr>
                <a:schemeClr val="bg1"/>
              </a:buClr>
              <a:buFont typeface="Arial" panose="020B0604020202020204" pitchFamily="34" charset="0"/>
              <a:buChar char="•"/>
            </a:pPr>
            <a:r>
              <a:rPr lang="en-US" sz="3200" dirty="0">
                <a:solidFill>
                  <a:schemeClr val="bg1"/>
                </a:solidFill>
                <a:latin typeface="Abadi" panose="020B0604020104020204" pitchFamily="34" charset="0"/>
              </a:rPr>
              <a:t>Technical Requirements</a:t>
            </a:r>
          </a:p>
          <a:p>
            <a:pPr marL="285750" lvl="0" indent="-285750" fontAlgn="auto">
              <a:lnSpc>
                <a:spcPct val="100000"/>
              </a:lnSpc>
              <a:spcAft>
                <a:spcPts val="600"/>
              </a:spcAft>
              <a:buClr>
                <a:schemeClr val="bg1"/>
              </a:buClr>
              <a:buFont typeface="Arial" panose="020B0604020202020204" pitchFamily="34" charset="0"/>
              <a:buChar char="•"/>
              <a:defRPr/>
            </a:pPr>
            <a:r>
              <a:rPr lang="en-US" sz="3200" dirty="0">
                <a:solidFill>
                  <a:schemeClr val="bg1"/>
                </a:solidFill>
                <a:latin typeface="Abadi" panose="020B0604020104020204" pitchFamily="34" charset="0"/>
              </a:rPr>
              <a:t>Nextera Test Delivery System</a:t>
            </a:r>
          </a:p>
          <a:p>
            <a:pPr marL="285750" lvl="0" indent="-285750" fontAlgn="auto">
              <a:lnSpc>
                <a:spcPct val="100000"/>
              </a:lnSpc>
              <a:spcAft>
                <a:spcPts val="600"/>
              </a:spcAft>
              <a:buClr>
                <a:schemeClr val="bg1"/>
              </a:buClr>
              <a:buFont typeface="Arial" panose="020B0604020202020204" pitchFamily="34" charset="0"/>
              <a:buChar char="•"/>
              <a:defRPr/>
            </a:pPr>
            <a:r>
              <a:rPr lang="en-US" sz="3200" dirty="0">
                <a:solidFill>
                  <a:schemeClr val="bg1"/>
                </a:solidFill>
                <a:latin typeface="Abadi" panose="020B0604020104020204" pitchFamily="34" charset="0"/>
              </a:rPr>
              <a:t>Nextera Admin</a:t>
            </a:r>
          </a:p>
        </p:txBody>
      </p:sp>
    </p:spTree>
    <p:extLst>
      <p:ext uri="{BB962C8B-B14F-4D97-AF65-F5344CB8AC3E}">
        <p14:creationId xmlns:p14="http://schemas.microsoft.com/office/powerpoint/2010/main" val="14495887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27853"/>
            <a:ext cx="8229600" cy="5587339"/>
          </a:xfrm>
        </p:spPr>
        <p:txBody>
          <a:bodyPr>
            <a:normAutofit fontScale="85000" lnSpcReduction="20000"/>
          </a:bodyPr>
          <a:lstStyle/>
          <a:p>
            <a:r>
              <a:rPr lang="en-US" dirty="0">
                <a:solidFill>
                  <a:schemeClr val="tx1"/>
                </a:solidFill>
              </a:rPr>
              <a:t>Question Sampler</a:t>
            </a:r>
          </a:p>
          <a:p>
            <a:pPr lvl="1"/>
            <a:r>
              <a:rPr lang="en-US" dirty="0">
                <a:solidFill>
                  <a:schemeClr val="tx1"/>
                </a:solidFill>
              </a:rPr>
              <a:t>Web-based tool where students can become familiar with the test format, the question types and the tools they will experience during testing</a:t>
            </a:r>
          </a:p>
          <a:p>
            <a:pPr lvl="1"/>
            <a:r>
              <a:rPr lang="en-US" dirty="0">
                <a:solidFill>
                  <a:schemeClr val="tx1"/>
                </a:solidFill>
              </a:rPr>
              <a:t>Offers practice with previously released state questions</a:t>
            </a:r>
            <a:endParaRPr lang="en-US" sz="500" dirty="0">
              <a:solidFill>
                <a:schemeClr val="tx1"/>
              </a:solidFill>
            </a:endParaRPr>
          </a:p>
          <a:p>
            <a:r>
              <a:rPr lang="en-US" dirty="0">
                <a:solidFill>
                  <a:schemeClr val="tx1"/>
                </a:solidFill>
              </a:rPr>
              <a:t>Nextera</a:t>
            </a:r>
            <a:r>
              <a:rPr lang="en-US" baseline="30000" dirty="0">
                <a:solidFill>
                  <a:schemeClr val="tx1"/>
                </a:solidFill>
                <a:latin typeface="Arial" panose="020B0604020202020204" pitchFamily="34" charset="0"/>
                <a:cs typeface="Arial" panose="020B0604020202020204" pitchFamily="34" charset="0"/>
              </a:rPr>
              <a:t>® </a:t>
            </a:r>
            <a:r>
              <a:rPr lang="en-US" dirty="0">
                <a:solidFill>
                  <a:schemeClr val="tx1"/>
                </a:solidFill>
              </a:rPr>
              <a:t>Test Delivery System</a:t>
            </a:r>
          </a:p>
          <a:p>
            <a:pPr lvl="1"/>
            <a:r>
              <a:rPr lang="en-US" dirty="0">
                <a:solidFill>
                  <a:schemeClr val="tx1"/>
                </a:solidFill>
              </a:rPr>
              <a:t>Secure browser</a:t>
            </a:r>
          </a:p>
          <a:p>
            <a:pPr lvl="1"/>
            <a:r>
              <a:rPr lang="en-US" dirty="0">
                <a:solidFill>
                  <a:schemeClr val="tx1"/>
                </a:solidFill>
              </a:rPr>
              <a:t>Students access and complete tests</a:t>
            </a:r>
          </a:p>
          <a:p>
            <a:pPr lvl="1"/>
            <a:r>
              <a:rPr lang="en-US" dirty="0">
                <a:solidFill>
                  <a:schemeClr val="tx1"/>
                </a:solidFill>
              </a:rPr>
              <a:t>Downloaded to students’ devices</a:t>
            </a:r>
          </a:p>
          <a:p>
            <a:pPr lvl="1"/>
            <a:r>
              <a:rPr lang="en-US" dirty="0">
                <a:solidFill>
                  <a:schemeClr val="tx1"/>
                </a:solidFill>
              </a:rPr>
              <a:t>Additional practice with previously released state questions</a:t>
            </a:r>
          </a:p>
          <a:p>
            <a:r>
              <a:rPr lang="en-US" dirty="0">
                <a:solidFill>
                  <a:schemeClr val="tx1"/>
                </a:solidFill>
              </a:rPr>
              <a:t>Nextera</a:t>
            </a:r>
            <a:r>
              <a:rPr lang="en-US" baseline="30000" dirty="0">
                <a:solidFill>
                  <a:schemeClr val="tx1"/>
                </a:solidFill>
                <a:latin typeface="Arial" panose="020B0604020202020204" pitchFamily="34" charset="0"/>
                <a:cs typeface="Arial" panose="020B0604020202020204" pitchFamily="34" charset="0"/>
              </a:rPr>
              <a:t>® </a:t>
            </a:r>
            <a:r>
              <a:rPr lang="en-US" dirty="0">
                <a:solidFill>
                  <a:schemeClr val="tx1"/>
                </a:solidFill>
              </a:rPr>
              <a:t>Admin</a:t>
            </a:r>
          </a:p>
          <a:p>
            <a:pPr lvl="1"/>
            <a:r>
              <a:rPr lang="en-US" dirty="0">
                <a:solidFill>
                  <a:schemeClr val="tx1"/>
                </a:solidFill>
              </a:rPr>
              <a:t>Online Test Administration System</a:t>
            </a:r>
          </a:p>
          <a:p>
            <a:pPr lvl="1"/>
            <a:r>
              <a:rPr lang="en-US" dirty="0">
                <a:solidFill>
                  <a:schemeClr val="tx1"/>
                </a:solidFill>
              </a:rPr>
              <a:t>Multi-tiered, role-based system</a:t>
            </a:r>
          </a:p>
          <a:p>
            <a:pPr lvl="1"/>
            <a:r>
              <a:rPr lang="en-US" dirty="0">
                <a:solidFill>
                  <a:schemeClr val="tx1"/>
                </a:solidFill>
              </a:rPr>
              <a:t>Manage students and student-test taking</a:t>
            </a:r>
          </a:p>
          <a:p>
            <a:r>
              <a:rPr lang="en-US" dirty="0">
                <a:solidFill>
                  <a:schemeClr val="tx1"/>
                </a:solidFill>
              </a:rPr>
              <a:t>ScorePoint</a:t>
            </a:r>
          </a:p>
          <a:p>
            <a:pPr lvl="1"/>
            <a:r>
              <a:rPr lang="en-US" dirty="0">
                <a:solidFill>
                  <a:schemeClr val="tx1"/>
                </a:solidFill>
              </a:rPr>
              <a:t>Centrally-hosted software application to score constructed response items entered by students during computer-based testing </a:t>
            </a:r>
          </a:p>
        </p:txBody>
      </p:sp>
      <p:sp>
        <p:nvSpPr>
          <p:cNvPr id="3" name="Title 2"/>
          <p:cNvSpPr>
            <a:spLocks noGrp="1"/>
          </p:cNvSpPr>
          <p:nvPr>
            <p:ph type="title"/>
          </p:nvPr>
        </p:nvSpPr>
        <p:spPr/>
        <p:txBody>
          <a:bodyPr>
            <a:normAutofit fontScale="90000"/>
          </a:bodyPr>
          <a:lstStyle/>
          <a:p>
            <a:r>
              <a:rPr lang="en-US" dirty="0"/>
              <a:t>Questar’s Platform Overview</a:t>
            </a:r>
          </a:p>
        </p:txBody>
      </p:sp>
      <p:sp>
        <p:nvSpPr>
          <p:cNvPr id="7" name="Slide Number Placeholder 6"/>
          <p:cNvSpPr>
            <a:spLocks noGrp="1"/>
          </p:cNvSpPr>
          <p:nvPr>
            <p:ph type="sldNum" sz="quarter" idx="10"/>
          </p:nvPr>
        </p:nvSpPr>
        <p:spPr/>
        <p:txBody>
          <a:bodyPr/>
          <a:lstStyle/>
          <a:p>
            <a:fld id="{07984A46-4541-4911-9B71-6D99D12EC3BB}" type="slidenum">
              <a:rPr lang="en-US" smtClean="0"/>
              <a:t>18</a:t>
            </a:fld>
            <a:endParaRPr lang="en-US" dirty="0"/>
          </a:p>
        </p:txBody>
      </p:sp>
    </p:spTree>
    <p:extLst>
      <p:ext uri="{BB962C8B-B14F-4D97-AF65-F5344CB8AC3E}">
        <p14:creationId xmlns:p14="http://schemas.microsoft.com/office/powerpoint/2010/main" val="14779099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69274" y="1196342"/>
            <a:ext cx="4426317" cy="5661658"/>
          </a:xfrm>
        </p:spPr>
        <p:txBody>
          <a:bodyPr>
            <a:normAutofit lnSpcReduction="10000"/>
          </a:bodyPr>
          <a:lstStyle/>
          <a:p>
            <a:pPr>
              <a:lnSpc>
                <a:spcPct val="110000"/>
              </a:lnSpc>
            </a:pPr>
            <a:r>
              <a:rPr lang="en-US" sz="2000" dirty="0">
                <a:solidFill>
                  <a:schemeClr val="tx1"/>
                </a:solidFill>
              </a:rPr>
              <a:t>Available from a webpage and can be used by students, parents, teachers, or administrators.</a:t>
            </a:r>
          </a:p>
          <a:p>
            <a:pPr>
              <a:lnSpc>
                <a:spcPct val="110000"/>
              </a:lnSpc>
            </a:pPr>
            <a:r>
              <a:rPr lang="en-US" sz="2000" dirty="0">
                <a:solidFill>
                  <a:schemeClr val="tx1"/>
                </a:solidFill>
              </a:rPr>
              <a:t>Users can preview the testing tools without downloading and installing a secure browser or application.</a:t>
            </a:r>
          </a:p>
          <a:p>
            <a:pPr>
              <a:lnSpc>
                <a:spcPct val="110000"/>
              </a:lnSpc>
            </a:pPr>
            <a:r>
              <a:rPr lang="en-US" sz="2000" dirty="0">
                <a:solidFill>
                  <a:schemeClr val="tx1"/>
                </a:solidFill>
              </a:rPr>
              <a:t>Users can preview test accommodations and five translated languages.</a:t>
            </a:r>
          </a:p>
          <a:p>
            <a:pPr>
              <a:lnSpc>
                <a:spcPct val="110000"/>
              </a:lnSpc>
            </a:pPr>
            <a:r>
              <a:rPr lang="en-US" sz="2000" dirty="0">
                <a:solidFill>
                  <a:schemeClr val="tx1"/>
                </a:solidFill>
              </a:rPr>
              <a:t>Text-to-Speech is available in English only.</a:t>
            </a:r>
          </a:p>
          <a:p>
            <a:pPr>
              <a:lnSpc>
                <a:spcPct val="110000"/>
              </a:lnSpc>
            </a:pPr>
            <a:r>
              <a:rPr lang="en-US" sz="2000" dirty="0">
                <a:solidFill>
                  <a:schemeClr val="tx1"/>
                </a:solidFill>
              </a:rPr>
              <a:t>Three samplers per subject and grade level. </a:t>
            </a:r>
          </a:p>
          <a:p>
            <a:pPr>
              <a:lnSpc>
                <a:spcPct val="110000"/>
              </a:lnSpc>
            </a:pPr>
            <a:r>
              <a:rPr lang="en-US" sz="2000" dirty="0">
                <a:solidFill>
                  <a:schemeClr val="tx1"/>
                </a:solidFill>
              </a:rPr>
              <a:t>Empty ELA Response Boxes and Math Equation Editors for instructional use.</a:t>
            </a:r>
          </a:p>
          <a:p>
            <a:pPr marL="0" indent="0">
              <a:buNone/>
            </a:pPr>
            <a:endParaRPr lang="en-US" sz="2000" dirty="0"/>
          </a:p>
        </p:txBody>
      </p:sp>
      <p:sp>
        <p:nvSpPr>
          <p:cNvPr id="4" name="Title 3"/>
          <p:cNvSpPr>
            <a:spLocks noGrp="1"/>
          </p:cNvSpPr>
          <p:nvPr>
            <p:ph type="title"/>
          </p:nvPr>
        </p:nvSpPr>
        <p:spPr/>
        <p:txBody>
          <a:bodyPr>
            <a:normAutofit fontScale="90000"/>
          </a:bodyPr>
          <a:lstStyle/>
          <a:p>
            <a:r>
              <a:rPr lang="en-US" dirty="0"/>
              <a:t>Question Sampler</a:t>
            </a:r>
          </a:p>
        </p:txBody>
      </p:sp>
      <p:sp>
        <p:nvSpPr>
          <p:cNvPr id="5" name="TextBox 4"/>
          <p:cNvSpPr txBox="1"/>
          <p:nvPr/>
        </p:nvSpPr>
        <p:spPr>
          <a:xfrm>
            <a:off x="4914927" y="4306082"/>
            <a:ext cx="4031826" cy="584775"/>
          </a:xfrm>
          <a:prstGeom prst="rect">
            <a:avLst/>
          </a:prstGeom>
          <a:noFill/>
        </p:spPr>
        <p:txBody>
          <a:bodyPr wrap="square" rtlCol="0">
            <a:spAutoFit/>
          </a:bodyPr>
          <a:lstStyle/>
          <a:p>
            <a:pPr algn="ctr"/>
            <a:r>
              <a:rPr lang="en-US" sz="1600" dirty="0">
                <a:latin typeface="Abadi" panose="020B0604020104020204" pitchFamily="34" charset="0"/>
              </a:rPr>
              <a:t>For the best experience use a Chrome browser to access the Sampler</a:t>
            </a:r>
          </a:p>
        </p:txBody>
      </p:sp>
      <p:sp>
        <p:nvSpPr>
          <p:cNvPr id="6" name="Rectangle 5"/>
          <p:cNvSpPr/>
          <p:nvPr/>
        </p:nvSpPr>
        <p:spPr>
          <a:xfrm>
            <a:off x="4818796" y="5022543"/>
            <a:ext cx="4426318" cy="338554"/>
          </a:xfrm>
          <a:prstGeom prst="rect">
            <a:avLst/>
          </a:prstGeom>
        </p:spPr>
        <p:txBody>
          <a:bodyPr wrap="square">
            <a:spAutoFit/>
          </a:bodyPr>
          <a:lstStyle/>
          <a:p>
            <a:r>
              <a:rPr lang="en-US" sz="1600" dirty="0">
                <a:hlinkClick r:id="rId3"/>
              </a:rPr>
              <a:t>https://ny.nextera.questarai.com/tds/#practice</a:t>
            </a:r>
            <a:endParaRPr lang="en-US" sz="1600" dirty="0"/>
          </a:p>
        </p:txBody>
      </p:sp>
      <p:pic>
        <p:nvPicPr>
          <p:cNvPr id="7" name="Picture 6"/>
          <p:cNvPicPr>
            <a:picLocks noChangeAspect="1"/>
          </p:cNvPicPr>
          <p:nvPr/>
        </p:nvPicPr>
        <p:blipFill>
          <a:blip r:embed="rId4"/>
          <a:stretch>
            <a:fillRect/>
          </a:stretch>
        </p:blipFill>
        <p:spPr>
          <a:xfrm>
            <a:off x="4852662" y="1423139"/>
            <a:ext cx="4156357" cy="2666592"/>
          </a:xfrm>
          <a:prstGeom prst="rect">
            <a:avLst/>
          </a:prstGeom>
          <a:ln>
            <a:noFill/>
          </a:ln>
          <a:effectLst>
            <a:outerShdw blurRad="190500" algn="tl" rotWithShape="0">
              <a:srgbClr val="000000">
                <a:alpha val="70000"/>
              </a:srgbClr>
            </a:outerShdw>
          </a:effectLst>
        </p:spPr>
      </p:pic>
      <p:sp>
        <p:nvSpPr>
          <p:cNvPr id="10" name="Slide Number Placeholder 9"/>
          <p:cNvSpPr>
            <a:spLocks noGrp="1"/>
          </p:cNvSpPr>
          <p:nvPr>
            <p:ph type="sldNum" sz="quarter" idx="10"/>
          </p:nvPr>
        </p:nvSpPr>
        <p:spPr/>
        <p:txBody>
          <a:bodyPr/>
          <a:lstStyle/>
          <a:p>
            <a:fld id="{07984A46-4541-4911-9B71-6D99D12EC3BB}" type="slidenum">
              <a:rPr lang="en-US" smtClean="0"/>
              <a:t>19</a:t>
            </a:fld>
            <a:endParaRPr lang="en-US" dirty="0"/>
          </a:p>
        </p:txBody>
      </p:sp>
    </p:spTree>
    <p:extLst>
      <p:ext uri="{BB962C8B-B14F-4D97-AF65-F5344CB8AC3E}">
        <p14:creationId xmlns:p14="http://schemas.microsoft.com/office/powerpoint/2010/main" val="14885283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9525" y="457053"/>
            <a:ext cx="4968811" cy="1798546"/>
          </a:xfrm>
        </p:spPr>
        <p:txBody>
          <a:bodyPr>
            <a:normAutofit fontScale="90000"/>
          </a:bodyPr>
          <a:lstStyle/>
          <a:p>
            <a:r>
              <a:rPr lang="en-US" sz="3200" dirty="0">
                <a:latin typeface="Abadi" panose="020B0604020104020204" pitchFamily="34" charset="0"/>
              </a:rPr>
              <a:t>New York State Grades 3-8 ELA and Math CBT 2020 Regional Winter Training Sessions</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525" y="3480798"/>
            <a:ext cx="4421394" cy="1121604"/>
          </a:xfrm>
          <a:prstGeom prst="rect">
            <a:avLst/>
          </a:prstGeom>
        </p:spPr>
      </p:pic>
    </p:spTree>
    <p:extLst>
      <p:ext uri="{BB962C8B-B14F-4D97-AF65-F5344CB8AC3E}">
        <p14:creationId xmlns:p14="http://schemas.microsoft.com/office/powerpoint/2010/main" val="19396999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65100" y="1196342"/>
            <a:ext cx="5057528" cy="5387338"/>
          </a:xfrm>
        </p:spPr>
        <p:txBody>
          <a:bodyPr>
            <a:normAutofit fontScale="92500" lnSpcReduction="10000"/>
          </a:bodyPr>
          <a:lstStyle/>
          <a:p>
            <a:r>
              <a:rPr lang="en-US" sz="2000" dirty="0">
                <a:solidFill>
                  <a:schemeClr val="tx1"/>
                </a:solidFill>
              </a:rPr>
              <a:t>Teachers and students can log into the Secure Brower application to access the practice tests.</a:t>
            </a:r>
          </a:p>
          <a:p>
            <a:r>
              <a:rPr lang="en-US" sz="2000" dirty="0">
                <a:solidFill>
                  <a:schemeClr val="tx1"/>
                </a:solidFill>
              </a:rPr>
              <a:t>The Secure Browser practice tests are the same practice tests that appear in the Question Sampler.</a:t>
            </a:r>
          </a:p>
          <a:p>
            <a:r>
              <a:rPr lang="en-US" sz="2000" dirty="0">
                <a:solidFill>
                  <a:schemeClr val="tx1"/>
                </a:solidFill>
              </a:rPr>
              <a:t>This allows students to have the experience of logging in and using the tools and navigation within the Secure Browser environment. </a:t>
            </a:r>
          </a:p>
          <a:p>
            <a:r>
              <a:rPr lang="en-US" sz="2000" dirty="0">
                <a:solidFill>
                  <a:schemeClr val="tx1"/>
                </a:solidFill>
              </a:rPr>
              <a:t>Usernames and passwords are posted on CBT Support: </a:t>
            </a:r>
            <a:r>
              <a:rPr lang="en-US" sz="1900" dirty="0">
                <a:solidFill>
                  <a:schemeClr val="tx1"/>
                </a:solidFill>
                <a:hlinkClick r:id="rId3">
                  <a:extLst>
                    <a:ext uri="{A12FA001-AC4F-418D-AE19-62706E023703}">
                      <ahyp:hlinkClr xmlns:ahyp="http://schemas.microsoft.com/office/drawing/2018/hyperlinkcolor" val="tx"/>
                    </a:ext>
                  </a:extLst>
                </a:hlinkClick>
              </a:rPr>
              <a:t>https://cbtsupport.nysed.gov/hc/en-us/articles/360000813612-Questar-Secure-Browser-Practice-Test-Logins</a:t>
            </a:r>
            <a:endParaRPr lang="en-US" sz="1900" dirty="0">
              <a:solidFill>
                <a:schemeClr val="tx1"/>
              </a:solidFill>
            </a:endParaRPr>
          </a:p>
        </p:txBody>
      </p:sp>
      <p:sp>
        <p:nvSpPr>
          <p:cNvPr id="4" name="Title 3"/>
          <p:cNvSpPr>
            <a:spLocks noGrp="1"/>
          </p:cNvSpPr>
          <p:nvPr>
            <p:ph type="title"/>
          </p:nvPr>
        </p:nvSpPr>
        <p:spPr/>
        <p:txBody>
          <a:bodyPr>
            <a:normAutofit fontScale="90000"/>
          </a:bodyPr>
          <a:lstStyle/>
          <a:p>
            <a:r>
              <a:rPr lang="en-US" dirty="0"/>
              <a:t>Practice Tests</a:t>
            </a:r>
          </a:p>
        </p:txBody>
      </p:sp>
      <p:sp>
        <p:nvSpPr>
          <p:cNvPr id="10" name="Slide Number Placeholder 9"/>
          <p:cNvSpPr>
            <a:spLocks noGrp="1"/>
          </p:cNvSpPr>
          <p:nvPr>
            <p:ph type="sldNum" sz="quarter" idx="10"/>
          </p:nvPr>
        </p:nvSpPr>
        <p:spPr/>
        <p:txBody>
          <a:bodyPr/>
          <a:lstStyle/>
          <a:p>
            <a:fld id="{07984A46-4541-4911-9B71-6D99D12EC3BB}" type="slidenum">
              <a:rPr lang="en-US" smtClean="0"/>
              <a:t>20</a:t>
            </a:fld>
            <a:endParaRPr lang="en-US" dirty="0"/>
          </a:p>
        </p:txBody>
      </p:sp>
      <p:pic>
        <p:nvPicPr>
          <p:cNvPr id="3" name="Picture 2"/>
          <p:cNvPicPr>
            <a:picLocks noChangeAspect="1"/>
          </p:cNvPicPr>
          <p:nvPr/>
        </p:nvPicPr>
        <p:blipFill>
          <a:blip r:embed="rId4"/>
          <a:stretch>
            <a:fillRect/>
          </a:stretch>
        </p:blipFill>
        <p:spPr>
          <a:xfrm>
            <a:off x="5328138" y="1293684"/>
            <a:ext cx="3558968" cy="3124948"/>
          </a:xfrm>
          <a:prstGeom prst="rect">
            <a:avLst/>
          </a:prstGeom>
          <a:ln>
            <a:noFill/>
          </a:ln>
          <a:effectLst>
            <a:outerShdw blurRad="190500" algn="tl" rotWithShape="0">
              <a:srgbClr val="000000">
                <a:alpha val="70000"/>
              </a:srgbClr>
            </a:outerShdw>
          </a:effectLst>
        </p:spPr>
      </p:pic>
      <p:sp>
        <p:nvSpPr>
          <p:cNvPr id="8" name="Rectangle 7"/>
          <p:cNvSpPr/>
          <p:nvPr/>
        </p:nvSpPr>
        <p:spPr>
          <a:xfrm>
            <a:off x="5802920" y="4727577"/>
            <a:ext cx="2760785" cy="10902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u="sng" dirty="0">
                <a:latin typeface="Abadi" panose="020B0604020104020204" pitchFamily="34" charset="0"/>
              </a:rPr>
              <a:t>Sample Login</a:t>
            </a:r>
          </a:p>
          <a:p>
            <a:pPr algn="ctr"/>
            <a:r>
              <a:rPr lang="en-US" dirty="0">
                <a:latin typeface="Abadi" panose="020B0604020104020204" pitchFamily="34" charset="0"/>
              </a:rPr>
              <a:t>Username: elag03</a:t>
            </a:r>
          </a:p>
          <a:p>
            <a:pPr algn="ctr"/>
            <a:r>
              <a:rPr lang="en-US" dirty="0">
                <a:latin typeface="Abadi" panose="020B0604020104020204" pitchFamily="34" charset="0"/>
              </a:rPr>
              <a:t>Password: practice</a:t>
            </a:r>
          </a:p>
        </p:txBody>
      </p:sp>
    </p:spTree>
    <p:extLst>
      <p:ext uri="{BB962C8B-B14F-4D97-AF65-F5344CB8AC3E}">
        <p14:creationId xmlns:p14="http://schemas.microsoft.com/office/powerpoint/2010/main" val="35157460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19200"/>
            <a:ext cx="8229600" cy="4495800"/>
          </a:xfrm>
        </p:spPr>
        <p:txBody>
          <a:bodyPr>
            <a:normAutofit lnSpcReduction="10000"/>
          </a:bodyPr>
          <a:lstStyle/>
          <a:p>
            <a:r>
              <a:rPr lang="en-US" dirty="0">
                <a:solidFill>
                  <a:schemeClr val="tx1"/>
                </a:solidFill>
              </a:rPr>
              <a:t>Secure, web-based administration system provides access to all users with no additional download. </a:t>
            </a:r>
          </a:p>
          <a:p>
            <a:pPr lvl="1"/>
            <a:r>
              <a:rPr lang="en-US" dirty="0">
                <a:solidFill>
                  <a:schemeClr val="tx1"/>
                </a:solidFill>
              </a:rPr>
              <a:t>Login</a:t>
            </a:r>
          </a:p>
          <a:p>
            <a:pPr lvl="1"/>
            <a:r>
              <a:rPr lang="en-US" dirty="0">
                <a:solidFill>
                  <a:schemeClr val="tx1"/>
                </a:solidFill>
              </a:rPr>
              <a:t>Home</a:t>
            </a:r>
          </a:p>
          <a:p>
            <a:pPr lvl="1"/>
            <a:r>
              <a:rPr lang="en-US" dirty="0">
                <a:solidFill>
                  <a:schemeClr val="tx1"/>
                </a:solidFill>
              </a:rPr>
              <a:t>Students </a:t>
            </a:r>
          </a:p>
          <a:p>
            <a:pPr lvl="1"/>
            <a:r>
              <a:rPr lang="en-US" dirty="0">
                <a:solidFill>
                  <a:schemeClr val="tx1"/>
                </a:solidFill>
              </a:rPr>
              <a:t>Classes</a:t>
            </a:r>
          </a:p>
          <a:p>
            <a:pPr lvl="1"/>
            <a:r>
              <a:rPr lang="en-US" dirty="0">
                <a:solidFill>
                  <a:schemeClr val="tx1"/>
                </a:solidFill>
              </a:rPr>
              <a:t>Tests</a:t>
            </a:r>
          </a:p>
          <a:p>
            <a:pPr lvl="1"/>
            <a:r>
              <a:rPr lang="en-US" dirty="0">
                <a:solidFill>
                  <a:schemeClr val="tx1"/>
                </a:solidFill>
              </a:rPr>
              <a:t>Student Responses</a:t>
            </a:r>
          </a:p>
          <a:p>
            <a:pPr lvl="1"/>
            <a:r>
              <a:rPr lang="en-US" dirty="0">
                <a:solidFill>
                  <a:schemeClr val="tx1"/>
                </a:solidFill>
              </a:rPr>
              <a:t>Accounts </a:t>
            </a:r>
          </a:p>
          <a:p>
            <a:pPr lvl="1"/>
            <a:r>
              <a:rPr lang="en-US" dirty="0">
                <a:solidFill>
                  <a:schemeClr val="tx1"/>
                </a:solidFill>
              </a:rPr>
              <a:t>Reports</a:t>
            </a:r>
          </a:p>
          <a:p>
            <a:pPr lvl="1"/>
            <a:r>
              <a:rPr lang="en-US" dirty="0">
                <a:solidFill>
                  <a:schemeClr val="tx1"/>
                </a:solidFill>
              </a:rPr>
              <a:t>Help</a:t>
            </a:r>
          </a:p>
          <a:p>
            <a:pPr marL="457200" lvl="1" indent="0">
              <a:buNone/>
            </a:pPr>
            <a:endParaRPr lang="en-US" dirty="0"/>
          </a:p>
          <a:p>
            <a:endParaRPr lang="en-US" dirty="0"/>
          </a:p>
          <a:p>
            <a:pPr marL="0" indent="0">
              <a:buNone/>
            </a:pPr>
            <a:endParaRPr lang="en-US" dirty="0"/>
          </a:p>
        </p:txBody>
      </p:sp>
      <p:sp>
        <p:nvSpPr>
          <p:cNvPr id="3" name="Title 2"/>
          <p:cNvSpPr>
            <a:spLocks noGrp="1"/>
          </p:cNvSpPr>
          <p:nvPr>
            <p:ph type="title"/>
          </p:nvPr>
        </p:nvSpPr>
        <p:spPr>
          <a:xfrm>
            <a:off x="457200" y="318655"/>
            <a:ext cx="8473044" cy="595745"/>
          </a:xfrm>
        </p:spPr>
        <p:txBody>
          <a:bodyPr>
            <a:normAutofit fontScale="90000"/>
          </a:bodyPr>
          <a:lstStyle/>
          <a:p>
            <a:r>
              <a:rPr lang="en-US" dirty="0"/>
              <a:t>Nextera</a:t>
            </a:r>
            <a:r>
              <a:rPr lang="en-US" baseline="30000" dirty="0">
                <a:latin typeface="Arial" panose="020B0604020202020204" pitchFamily="34" charset="0"/>
                <a:cs typeface="Arial" panose="020B0604020202020204" pitchFamily="34" charset="0"/>
              </a:rPr>
              <a:t> ®</a:t>
            </a:r>
            <a:r>
              <a:rPr lang="en-US" dirty="0"/>
              <a:t> Admin</a:t>
            </a:r>
          </a:p>
        </p:txBody>
      </p:sp>
      <p:pic>
        <p:nvPicPr>
          <p:cNvPr id="6" name="Picture 5"/>
          <p:cNvPicPr>
            <a:picLocks noChangeAspect="1"/>
          </p:cNvPicPr>
          <p:nvPr/>
        </p:nvPicPr>
        <p:blipFill>
          <a:blip r:embed="rId3"/>
          <a:stretch>
            <a:fillRect/>
          </a:stretch>
        </p:blipFill>
        <p:spPr>
          <a:xfrm>
            <a:off x="4003101" y="2307725"/>
            <a:ext cx="4895164" cy="3080524"/>
          </a:xfrm>
          <a:prstGeom prst="rect">
            <a:avLst/>
          </a:prstGeom>
          <a:ln>
            <a:noFill/>
          </a:ln>
          <a:effectLst>
            <a:outerShdw blurRad="190500" algn="tl" rotWithShape="0">
              <a:srgbClr val="000000">
                <a:alpha val="70000"/>
              </a:srgbClr>
            </a:outerShdw>
          </a:effectLst>
        </p:spPr>
      </p:pic>
      <p:sp>
        <p:nvSpPr>
          <p:cNvPr id="8" name="Slide Number Placeholder 7"/>
          <p:cNvSpPr>
            <a:spLocks noGrp="1"/>
          </p:cNvSpPr>
          <p:nvPr>
            <p:ph type="sldNum" sz="quarter" idx="10"/>
          </p:nvPr>
        </p:nvSpPr>
        <p:spPr/>
        <p:txBody>
          <a:bodyPr/>
          <a:lstStyle/>
          <a:p>
            <a:fld id="{07984A46-4541-4911-9B71-6D99D12EC3BB}" type="slidenum">
              <a:rPr lang="en-US" smtClean="0"/>
              <a:t>21</a:t>
            </a:fld>
            <a:endParaRPr lang="en-US" dirty="0"/>
          </a:p>
        </p:txBody>
      </p:sp>
      <p:sp>
        <p:nvSpPr>
          <p:cNvPr id="9" name="Rectangle 8"/>
          <p:cNvSpPr/>
          <p:nvPr/>
        </p:nvSpPr>
        <p:spPr>
          <a:xfrm>
            <a:off x="4572000" y="5536786"/>
            <a:ext cx="4232762" cy="369332"/>
          </a:xfrm>
          <a:prstGeom prst="rect">
            <a:avLst/>
          </a:prstGeom>
        </p:spPr>
        <p:txBody>
          <a:bodyPr wrap="none">
            <a:spAutoFit/>
          </a:bodyPr>
          <a:lstStyle/>
          <a:p>
            <a:r>
              <a:rPr lang="en-US" dirty="0">
                <a:latin typeface="Abadi" panose="020B0604020104020204" pitchFamily="34" charset="0"/>
                <a:hlinkClick r:id="rId4">
                  <a:extLst>
                    <a:ext uri="{A12FA001-AC4F-418D-AE19-62706E023703}">
                      <ahyp:hlinkClr xmlns:ahyp="http://schemas.microsoft.com/office/drawing/2018/hyperlinkcolor" val="tx"/>
                    </a:ext>
                  </a:extLst>
                </a:hlinkClick>
              </a:rPr>
              <a:t>https://ny.nextera.questarai.com/Admin</a:t>
            </a:r>
            <a:r>
              <a:rPr lang="en-US" dirty="0">
                <a:latin typeface="Abadi" panose="020B0604020104020204" pitchFamily="34" charset="0"/>
              </a:rPr>
              <a:t> </a:t>
            </a:r>
          </a:p>
        </p:txBody>
      </p:sp>
      <p:sp>
        <p:nvSpPr>
          <p:cNvPr id="7" name="TextBox 6">
            <a:extLst>
              <a:ext uri="{FF2B5EF4-FFF2-40B4-BE49-F238E27FC236}">
                <a16:creationId xmlns:a16="http://schemas.microsoft.com/office/drawing/2014/main" id="{52EF22F5-14C7-4D7C-AF2D-6325DD5A2487}"/>
              </a:ext>
            </a:extLst>
          </p:cNvPr>
          <p:cNvSpPr txBox="1"/>
          <p:nvPr/>
        </p:nvSpPr>
        <p:spPr>
          <a:xfrm>
            <a:off x="339238" y="5727412"/>
            <a:ext cx="4031826" cy="584775"/>
          </a:xfrm>
          <a:prstGeom prst="rect">
            <a:avLst/>
          </a:prstGeom>
          <a:noFill/>
          <a:ln>
            <a:solidFill>
              <a:schemeClr val="accent3"/>
            </a:solidFill>
          </a:ln>
        </p:spPr>
        <p:txBody>
          <a:bodyPr wrap="square" rtlCol="0">
            <a:spAutoFit/>
          </a:bodyPr>
          <a:lstStyle/>
          <a:p>
            <a:pPr algn="ctr"/>
            <a:r>
              <a:rPr lang="en-US" sz="1600" dirty="0">
                <a:latin typeface="Abadi" panose="020B0604020104020204" pitchFamily="34" charset="0"/>
              </a:rPr>
              <a:t>For the best experience use a Chrome browser to access Nextera Admin</a:t>
            </a:r>
          </a:p>
        </p:txBody>
      </p:sp>
    </p:spTree>
    <p:extLst>
      <p:ext uri="{BB962C8B-B14F-4D97-AF65-F5344CB8AC3E}">
        <p14:creationId xmlns:p14="http://schemas.microsoft.com/office/powerpoint/2010/main" val="21130986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1206136"/>
            <a:ext cx="8229600" cy="5296263"/>
          </a:xfrm>
        </p:spPr>
        <p:txBody>
          <a:bodyPr>
            <a:normAutofit/>
          </a:bodyPr>
          <a:lstStyle/>
          <a:p>
            <a:r>
              <a:rPr lang="en-US" dirty="0">
                <a:solidFill>
                  <a:schemeClr val="tx1"/>
                </a:solidFill>
              </a:rPr>
              <a:t>Questar Secure Browser - Installed on each student device </a:t>
            </a:r>
          </a:p>
          <a:p>
            <a:r>
              <a:rPr lang="en-US" dirty="0">
                <a:solidFill>
                  <a:schemeClr val="tx1"/>
                </a:solidFill>
              </a:rPr>
              <a:t>Allows the test to be administered securely on the device</a:t>
            </a:r>
          </a:p>
          <a:p>
            <a:r>
              <a:rPr lang="en-US" sz="2400" dirty="0">
                <a:solidFill>
                  <a:schemeClr val="tx1"/>
                </a:solidFill>
              </a:rPr>
              <a:t>Test content cached to the student’s testing device when student logs in</a:t>
            </a:r>
          </a:p>
          <a:p>
            <a:pPr lvl="2"/>
            <a:r>
              <a:rPr lang="en-US" sz="2400" dirty="0">
                <a:solidFill>
                  <a:schemeClr val="tx1"/>
                </a:solidFill>
              </a:rPr>
              <a:t>Responses stored/encrypted locally on computer/device in case of network loss</a:t>
            </a:r>
          </a:p>
        </p:txBody>
      </p:sp>
      <p:sp>
        <p:nvSpPr>
          <p:cNvPr id="4" name="Title 3"/>
          <p:cNvSpPr>
            <a:spLocks noGrp="1"/>
          </p:cNvSpPr>
          <p:nvPr>
            <p:ph type="title"/>
          </p:nvPr>
        </p:nvSpPr>
        <p:spPr/>
        <p:txBody>
          <a:bodyPr>
            <a:normAutofit fontScale="90000"/>
          </a:bodyPr>
          <a:lstStyle/>
          <a:p>
            <a:r>
              <a:rPr lang="en-US" dirty="0"/>
              <a:t>Nextera</a:t>
            </a:r>
            <a:r>
              <a:rPr lang="en-US" baseline="30000" dirty="0">
                <a:latin typeface="Arial" panose="020B0604020202020204" pitchFamily="34" charset="0"/>
                <a:cs typeface="Arial" panose="020B0604020202020204" pitchFamily="34" charset="0"/>
              </a:rPr>
              <a:t>®</a:t>
            </a:r>
            <a:r>
              <a:rPr lang="en-US" dirty="0"/>
              <a:t> Test Delivery System</a:t>
            </a:r>
          </a:p>
        </p:txBody>
      </p:sp>
      <p:sp>
        <p:nvSpPr>
          <p:cNvPr id="7" name="Slide Number Placeholder 6"/>
          <p:cNvSpPr>
            <a:spLocks noGrp="1"/>
          </p:cNvSpPr>
          <p:nvPr>
            <p:ph type="sldNum" sz="quarter" idx="10"/>
          </p:nvPr>
        </p:nvSpPr>
        <p:spPr/>
        <p:txBody>
          <a:bodyPr/>
          <a:lstStyle/>
          <a:p>
            <a:fld id="{07984A46-4541-4911-9B71-6D99D12EC3BB}" type="slidenum">
              <a:rPr lang="en-US" smtClean="0"/>
              <a:t>22</a:t>
            </a:fld>
            <a:endParaRPr lang="en-US" dirty="0"/>
          </a:p>
        </p:txBody>
      </p:sp>
    </p:spTree>
    <p:extLst>
      <p:ext uri="{BB962C8B-B14F-4D97-AF65-F5344CB8AC3E}">
        <p14:creationId xmlns:p14="http://schemas.microsoft.com/office/powerpoint/2010/main" val="25515780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ScorePoint</a:t>
            </a:r>
          </a:p>
        </p:txBody>
      </p:sp>
      <p:sp>
        <p:nvSpPr>
          <p:cNvPr id="8" name="Content Placeholder 1"/>
          <p:cNvSpPr>
            <a:spLocks noGrp="1"/>
          </p:cNvSpPr>
          <p:nvPr>
            <p:ph idx="1"/>
          </p:nvPr>
        </p:nvSpPr>
        <p:spPr>
          <a:xfrm>
            <a:off x="457200" y="1052946"/>
            <a:ext cx="8229600" cy="2072639"/>
          </a:xfrm>
        </p:spPr>
        <p:txBody>
          <a:bodyPr>
            <a:normAutofit/>
          </a:bodyPr>
          <a:lstStyle/>
          <a:p>
            <a:r>
              <a:rPr lang="en-US" dirty="0">
                <a:solidFill>
                  <a:schemeClr val="tx1"/>
                </a:solidFill>
              </a:rPr>
              <a:t>Secure, web-based application</a:t>
            </a:r>
          </a:p>
          <a:p>
            <a:r>
              <a:rPr lang="en-US" dirty="0">
                <a:solidFill>
                  <a:schemeClr val="tx1"/>
                </a:solidFill>
              </a:rPr>
              <a:t>Thousands of readers can score online at the same time</a:t>
            </a:r>
          </a:p>
          <a:p>
            <a:endParaRPr lang="en-US"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47801" y="2813859"/>
            <a:ext cx="4282649" cy="2971800"/>
          </a:xfrm>
          <a:prstGeom prst="rect">
            <a:avLst/>
          </a:prstGeom>
          <a:ln>
            <a:noFill/>
          </a:ln>
          <a:effectLst>
            <a:outerShdw blurRad="190500" algn="tl" rotWithShape="0">
              <a:srgbClr val="000000">
                <a:alpha val="70000"/>
              </a:srgbClr>
            </a:outerShdw>
          </a:effectLst>
        </p:spPr>
      </p:pic>
      <p:sp>
        <p:nvSpPr>
          <p:cNvPr id="7" name="Slide Number Placeholder 6"/>
          <p:cNvSpPr>
            <a:spLocks noGrp="1"/>
          </p:cNvSpPr>
          <p:nvPr>
            <p:ph type="sldNum" sz="quarter" idx="10"/>
          </p:nvPr>
        </p:nvSpPr>
        <p:spPr/>
        <p:txBody>
          <a:bodyPr/>
          <a:lstStyle/>
          <a:p>
            <a:fld id="{07984A46-4541-4911-9B71-6D99D12EC3BB}" type="slidenum">
              <a:rPr lang="en-US" smtClean="0"/>
              <a:t>23</a:t>
            </a:fld>
            <a:endParaRPr lang="en-US" dirty="0"/>
          </a:p>
        </p:txBody>
      </p:sp>
      <p:sp>
        <p:nvSpPr>
          <p:cNvPr id="9" name="Rectangle 8"/>
          <p:cNvSpPr/>
          <p:nvPr/>
        </p:nvSpPr>
        <p:spPr>
          <a:xfrm>
            <a:off x="2279176" y="5909051"/>
            <a:ext cx="5517167" cy="369332"/>
          </a:xfrm>
          <a:prstGeom prst="rect">
            <a:avLst/>
          </a:prstGeom>
        </p:spPr>
        <p:txBody>
          <a:bodyPr wrap="square">
            <a:spAutoFit/>
          </a:bodyPr>
          <a:lstStyle/>
          <a:p>
            <a:r>
              <a:rPr lang="en-US" dirty="0">
                <a:latin typeface="Abadi" panose="020B0604020104020204" pitchFamily="34" charset="0"/>
                <a:hlinkClick r:id="rId4">
                  <a:extLst>
                    <a:ext uri="{A12FA001-AC4F-418D-AE19-62706E023703}">
                      <ahyp:hlinkClr xmlns:ahyp="http://schemas.microsoft.com/office/drawing/2018/hyperlinkcolor" val="tx"/>
                    </a:ext>
                  </a:extLst>
                </a:hlinkClick>
              </a:rPr>
              <a:t>https://ny-scorepoint.questarai.com/scorepoint</a:t>
            </a:r>
            <a:r>
              <a:rPr lang="en-US" dirty="0">
                <a:latin typeface="Abadi" panose="020B0604020104020204" pitchFamily="34" charset="0"/>
              </a:rPr>
              <a:t> </a:t>
            </a:r>
          </a:p>
        </p:txBody>
      </p:sp>
    </p:spTree>
    <p:extLst>
      <p:ext uri="{BB962C8B-B14F-4D97-AF65-F5344CB8AC3E}">
        <p14:creationId xmlns:p14="http://schemas.microsoft.com/office/powerpoint/2010/main" val="24694351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latin typeface="Abadi" panose="020B0604020104020204" pitchFamily="34" charset="0"/>
              </a:rPr>
              <a:t>Technical Requirements</a:t>
            </a:r>
          </a:p>
        </p:txBody>
      </p:sp>
    </p:spTree>
    <p:extLst>
      <p:ext uri="{BB962C8B-B14F-4D97-AF65-F5344CB8AC3E}">
        <p14:creationId xmlns:p14="http://schemas.microsoft.com/office/powerpoint/2010/main" val="42095202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dirty="0">
                <a:solidFill>
                  <a:schemeClr val="bg2"/>
                </a:solidFill>
                <a:cs typeface="Arial" panose="020B0604020202020204" pitchFamily="34" charset="0"/>
              </a:rPr>
              <a:t>System Notes</a:t>
            </a:r>
          </a:p>
        </p:txBody>
      </p:sp>
      <p:graphicFrame>
        <p:nvGraphicFramePr>
          <p:cNvPr id="6" name="Table 5"/>
          <p:cNvGraphicFramePr>
            <a:graphicFrameLocks noGrp="1"/>
          </p:cNvGraphicFramePr>
          <p:nvPr>
            <p:extLst>
              <p:ext uri="{D42A27DB-BD31-4B8C-83A1-F6EECF244321}">
                <p14:modId xmlns:p14="http://schemas.microsoft.com/office/powerpoint/2010/main" val="1332993373"/>
              </p:ext>
            </p:extLst>
          </p:nvPr>
        </p:nvGraphicFramePr>
        <p:xfrm>
          <a:off x="180902" y="1080661"/>
          <a:ext cx="8816448" cy="5152133"/>
        </p:xfrm>
        <a:graphic>
          <a:graphicData uri="http://schemas.openxmlformats.org/drawingml/2006/table">
            <a:tbl>
              <a:tblPr firstRow="1" bandRow="1">
                <a:tableStyleId>{5C22544A-7EE6-4342-B048-85BDC9FD1C3A}</a:tableStyleId>
              </a:tblPr>
              <a:tblGrid>
                <a:gridCol w="1207824">
                  <a:extLst>
                    <a:ext uri="{9D8B030D-6E8A-4147-A177-3AD203B41FA5}">
                      <a16:colId xmlns:a16="http://schemas.microsoft.com/office/drawing/2014/main" val="20000"/>
                    </a:ext>
                  </a:extLst>
                </a:gridCol>
                <a:gridCol w="1600200">
                  <a:extLst>
                    <a:ext uri="{9D8B030D-6E8A-4147-A177-3AD203B41FA5}">
                      <a16:colId xmlns:a16="http://schemas.microsoft.com/office/drawing/2014/main" val="20001"/>
                    </a:ext>
                  </a:extLst>
                </a:gridCol>
                <a:gridCol w="1600200">
                  <a:extLst>
                    <a:ext uri="{9D8B030D-6E8A-4147-A177-3AD203B41FA5}">
                      <a16:colId xmlns:a16="http://schemas.microsoft.com/office/drawing/2014/main" val="20002"/>
                    </a:ext>
                  </a:extLst>
                </a:gridCol>
                <a:gridCol w="1469408">
                  <a:extLst>
                    <a:ext uri="{9D8B030D-6E8A-4147-A177-3AD203B41FA5}">
                      <a16:colId xmlns:a16="http://schemas.microsoft.com/office/drawing/2014/main" val="20003"/>
                    </a:ext>
                  </a:extLst>
                </a:gridCol>
                <a:gridCol w="1469408">
                  <a:extLst>
                    <a:ext uri="{9D8B030D-6E8A-4147-A177-3AD203B41FA5}">
                      <a16:colId xmlns:a16="http://schemas.microsoft.com/office/drawing/2014/main" val="20004"/>
                    </a:ext>
                  </a:extLst>
                </a:gridCol>
                <a:gridCol w="1469408">
                  <a:extLst>
                    <a:ext uri="{9D8B030D-6E8A-4147-A177-3AD203B41FA5}">
                      <a16:colId xmlns:a16="http://schemas.microsoft.com/office/drawing/2014/main" val="20005"/>
                    </a:ext>
                  </a:extLst>
                </a:gridCol>
              </a:tblGrid>
              <a:tr h="379018">
                <a:tc gridSpan="3">
                  <a:txBody>
                    <a:bodyPr/>
                    <a:lstStyle/>
                    <a:p>
                      <a:pPr algn="ctr"/>
                      <a:r>
                        <a:rPr lang="en-US" dirty="0">
                          <a:latin typeface="Abadi" panose="020B0604020104020204" pitchFamily="34" charset="0"/>
                        </a:rPr>
                        <a:t>Desktops</a:t>
                      </a:r>
                    </a:p>
                  </a:txBody>
                  <a:tcPr anchor="ctr"/>
                </a:tc>
                <a:tc hMerge="1">
                  <a:txBody>
                    <a:bodyPr/>
                    <a:lstStyle/>
                    <a:p>
                      <a:endParaRPr lang="en-US"/>
                    </a:p>
                  </a:txBody>
                  <a:tcPr/>
                </a:tc>
                <a:tc hMerge="1">
                  <a:txBody>
                    <a:bodyPr/>
                    <a:lstStyle/>
                    <a:p>
                      <a:endParaRPr lang="en-US"/>
                    </a:p>
                  </a:txBody>
                  <a:tcPr/>
                </a:tc>
                <a:tc gridSpan="3">
                  <a:txBody>
                    <a:bodyPr/>
                    <a:lstStyle/>
                    <a:p>
                      <a:pPr algn="ctr"/>
                      <a:r>
                        <a:rPr lang="en-US" dirty="0">
                          <a:latin typeface="Abadi" panose="020B0604020104020204" pitchFamily="34" charset="0"/>
                        </a:rPr>
                        <a:t>Tablets</a:t>
                      </a:r>
                    </a:p>
                  </a:txBody>
                  <a:tcPr anchor="ctr"/>
                </a:tc>
                <a:tc hMerge="1">
                  <a:txBody>
                    <a:bodyPr/>
                    <a:lstStyle/>
                    <a:p>
                      <a:endParaRPr lang="en-US"/>
                    </a:p>
                  </a:txBody>
                  <a:tcPr/>
                </a:tc>
                <a:tc hMerge="1">
                  <a:txBody>
                    <a:bodyPr/>
                    <a:lstStyle/>
                    <a:p>
                      <a:endParaRPr lang="en-US" dirty="0"/>
                    </a:p>
                  </a:txBody>
                  <a:tcPr/>
                </a:tc>
                <a:extLst>
                  <a:ext uri="{0D108BD9-81ED-4DB2-BD59-A6C34878D82A}">
                    <a16:rowId xmlns:a16="http://schemas.microsoft.com/office/drawing/2014/main" val="10000"/>
                  </a:ext>
                </a:extLst>
              </a:tr>
              <a:tr h="347433">
                <a:tc>
                  <a:txBody>
                    <a:bodyPr/>
                    <a:lstStyle/>
                    <a:p>
                      <a:pPr algn="ctr"/>
                      <a:endParaRPr lang="en-US" sz="1400" dirty="0">
                        <a:solidFill>
                          <a:schemeClr val="bg1"/>
                        </a:solidFill>
                        <a:latin typeface="Abadi" panose="020B0604020104020204" pitchFamily="34" charset="0"/>
                      </a:endParaRPr>
                    </a:p>
                  </a:txBody>
                  <a:tcPr anchor="ctr">
                    <a:solidFill>
                      <a:schemeClr val="accent1"/>
                    </a:solidFill>
                  </a:tcPr>
                </a:tc>
                <a:tc>
                  <a:txBody>
                    <a:bodyPr/>
                    <a:lstStyle/>
                    <a:p>
                      <a:pPr algn="ctr"/>
                      <a:r>
                        <a:rPr lang="en-US" sz="1400" dirty="0">
                          <a:solidFill>
                            <a:schemeClr val="bg1"/>
                          </a:solidFill>
                          <a:latin typeface="Abadi" panose="020B0604020104020204" pitchFamily="34" charset="0"/>
                        </a:rPr>
                        <a:t>Windows</a:t>
                      </a:r>
                    </a:p>
                  </a:txBody>
                  <a:tcPr anchor="ctr">
                    <a:solidFill>
                      <a:schemeClr val="accent1"/>
                    </a:solidFill>
                  </a:tcPr>
                </a:tc>
                <a:tc>
                  <a:txBody>
                    <a:bodyPr/>
                    <a:lstStyle/>
                    <a:p>
                      <a:pPr algn="ctr"/>
                      <a:r>
                        <a:rPr lang="en-US" sz="1400" dirty="0">
                          <a:solidFill>
                            <a:schemeClr val="bg1"/>
                          </a:solidFill>
                          <a:latin typeface="Abadi" panose="020B0604020104020204" pitchFamily="34" charset="0"/>
                        </a:rPr>
                        <a:t>Macintosh</a:t>
                      </a:r>
                    </a:p>
                  </a:txBody>
                  <a:tcPr anchor="ctr">
                    <a:solidFill>
                      <a:schemeClr val="accent1"/>
                    </a:solidFill>
                  </a:tcPr>
                </a:tc>
                <a:tc>
                  <a:txBody>
                    <a:bodyPr/>
                    <a:lstStyle/>
                    <a:p>
                      <a:pPr algn="ctr"/>
                      <a:r>
                        <a:rPr lang="en-US" sz="1400" dirty="0">
                          <a:solidFill>
                            <a:schemeClr val="bg1"/>
                          </a:solidFill>
                          <a:latin typeface="Abadi" panose="020B0604020104020204" pitchFamily="34" charset="0"/>
                        </a:rPr>
                        <a:t>Chrome</a:t>
                      </a:r>
                    </a:p>
                  </a:txBody>
                  <a:tcPr anchor="ctr">
                    <a:solidFill>
                      <a:schemeClr val="accent1"/>
                    </a:solidFill>
                  </a:tcPr>
                </a:tc>
                <a:tc>
                  <a:txBody>
                    <a:bodyPr/>
                    <a:lstStyle/>
                    <a:p>
                      <a:pPr algn="ctr"/>
                      <a:r>
                        <a:rPr lang="en-US" sz="1400" dirty="0">
                          <a:solidFill>
                            <a:schemeClr val="bg1"/>
                          </a:solidFill>
                          <a:latin typeface="Abadi" panose="020B0604020104020204" pitchFamily="34" charset="0"/>
                        </a:rPr>
                        <a:t>iOS</a:t>
                      </a:r>
                    </a:p>
                  </a:txBody>
                  <a:tcPr anchor="ctr">
                    <a:solidFill>
                      <a:schemeClr val="accent1"/>
                    </a:solidFill>
                  </a:tcPr>
                </a:tc>
                <a:tc>
                  <a:txBody>
                    <a:bodyPr/>
                    <a:lstStyle/>
                    <a:p>
                      <a:pPr algn="ctr"/>
                      <a:r>
                        <a:rPr lang="en-US" sz="1400" dirty="0">
                          <a:solidFill>
                            <a:schemeClr val="bg1"/>
                          </a:solidFill>
                          <a:latin typeface="Abadi" panose="020B0604020104020204" pitchFamily="34" charset="0"/>
                        </a:rPr>
                        <a:t>Windows</a:t>
                      </a:r>
                    </a:p>
                  </a:txBody>
                  <a:tcPr anchor="ctr">
                    <a:solidFill>
                      <a:schemeClr val="accent1"/>
                    </a:solidFill>
                  </a:tcPr>
                </a:tc>
                <a:extLst>
                  <a:ext uri="{0D108BD9-81ED-4DB2-BD59-A6C34878D82A}">
                    <a16:rowId xmlns:a16="http://schemas.microsoft.com/office/drawing/2014/main" val="10001"/>
                  </a:ext>
                </a:extLst>
              </a:tr>
              <a:tr h="923857">
                <a:tc>
                  <a:txBody>
                    <a:bodyPr/>
                    <a:lstStyle/>
                    <a:p>
                      <a:pPr algn="ctr"/>
                      <a:r>
                        <a:rPr lang="en-US" sz="1400" dirty="0">
                          <a:solidFill>
                            <a:schemeClr val="bg1"/>
                          </a:solidFill>
                          <a:latin typeface="Abadi" panose="020B0604020104020204" pitchFamily="34" charset="0"/>
                        </a:rPr>
                        <a:t>Operating System</a:t>
                      </a:r>
                    </a:p>
                  </a:txBody>
                  <a:tcPr anchor="ctr">
                    <a:solidFill>
                      <a:schemeClr val="accent1"/>
                    </a:solidFill>
                  </a:tcPr>
                </a:tc>
                <a:tc>
                  <a:txBody>
                    <a:bodyPr/>
                    <a:lstStyle/>
                    <a:p>
                      <a:pPr algn="ctr"/>
                      <a:r>
                        <a:rPr lang="en-US" sz="1400" dirty="0">
                          <a:latin typeface="Abadi" panose="020B0604020104020204" pitchFamily="34" charset="0"/>
                        </a:rPr>
                        <a:t>10</a:t>
                      </a:r>
                      <a:br>
                        <a:rPr lang="en-US" sz="1400" dirty="0">
                          <a:latin typeface="Abadi" panose="020B0604020104020204" pitchFamily="34" charset="0"/>
                        </a:rPr>
                      </a:br>
                      <a:r>
                        <a:rPr lang="en-US" sz="1400" dirty="0">
                          <a:latin typeface="Abadi" panose="020B0604020104020204" pitchFamily="34" charset="0"/>
                        </a:rPr>
                        <a:t>(Windows</a:t>
                      </a:r>
                      <a:r>
                        <a:rPr lang="en-US" sz="1400" baseline="0" dirty="0">
                          <a:latin typeface="Abadi" panose="020B0604020104020204" pitchFamily="34" charset="0"/>
                        </a:rPr>
                        <a:t> 10S is not supported</a:t>
                      </a:r>
                      <a:r>
                        <a:rPr lang="en-US" sz="1400" dirty="0">
                          <a:latin typeface="Abadi" panose="020B0604020104020204" pitchFamily="34" charset="0"/>
                        </a:rPr>
                        <a:t>)</a:t>
                      </a:r>
                    </a:p>
                  </a:txBody>
                  <a:tcPr anchor="ctr"/>
                </a:tc>
                <a:tc>
                  <a:txBody>
                    <a:bodyPr/>
                    <a:lstStyle/>
                    <a:p>
                      <a:pPr algn="ctr"/>
                      <a:r>
                        <a:rPr lang="en-US" sz="1400" dirty="0">
                          <a:latin typeface="Abadi" panose="020B0604020104020204" pitchFamily="34" charset="0"/>
                        </a:rPr>
                        <a:t>10.13.4,10.13.5, 10.13.6. 10.14x, 10.15</a:t>
                      </a:r>
                    </a:p>
                  </a:txBody>
                  <a:tcPr anchor="ctr"/>
                </a:tc>
                <a:tc>
                  <a:txBody>
                    <a:bodyPr/>
                    <a:lstStyle/>
                    <a:p>
                      <a:pPr algn="ctr"/>
                      <a:r>
                        <a:rPr lang="en-US" sz="1400" baseline="0" dirty="0">
                          <a:latin typeface="Abadi" panose="020B0604020104020204" pitchFamily="34" charset="0"/>
                        </a:rPr>
                        <a:t>v67+</a:t>
                      </a:r>
                      <a:endParaRPr lang="en-US" sz="1400" dirty="0">
                        <a:latin typeface="Abadi" panose="020B0604020104020204" pitchFamily="34" charset="0"/>
                      </a:endParaRPr>
                    </a:p>
                    <a:p>
                      <a:endParaRPr lang="en-US" sz="1400" dirty="0">
                        <a:latin typeface="Abadi" panose="020B0604020104020204" pitchFamily="34" charset="0"/>
                      </a:endParaRPr>
                    </a:p>
                  </a:txBody>
                  <a:tcPr anchor="ctr"/>
                </a:tc>
                <a:tc>
                  <a:txBody>
                    <a:bodyPr/>
                    <a:lstStyle/>
                    <a:p>
                      <a:pPr algn="ctr"/>
                      <a:r>
                        <a:rPr lang="en-US" sz="1400" b="0" dirty="0">
                          <a:solidFill>
                            <a:schemeClr val="tx1">
                              <a:lumMod val="85000"/>
                              <a:lumOff val="15000"/>
                            </a:schemeClr>
                          </a:solidFill>
                          <a:latin typeface="Abadi" panose="020B0604020104020204" pitchFamily="34" charset="0"/>
                        </a:rPr>
                        <a:t>10.3.3, 10.3.4, 11.2.5 - 11.4.1, 12.3 - 12.4.3, 13.1 - 13.2.3</a:t>
                      </a:r>
                    </a:p>
                  </a:txBody>
                  <a:tcPr anchor="ctr"/>
                </a:tc>
                <a:tc>
                  <a:txBody>
                    <a:bodyPr/>
                    <a:lstStyle/>
                    <a:p>
                      <a:r>
                        <a:rPr lang="en-US" sz="1400" dirty="0">
                          <a:latin typeface="Abadi" panose="020B0604020104020204" pitchFamily="34" charset="0"/>
                        </a:rPr>
                        <a:t>Windows tablet on 8</a:t>
                      </a:r>
                    </a:p>
                  </a:txBody>
                  <a:tcPr anchor="ctr"/>
                </a:tc>
                <a:extLst>
                  <a:ext uri="{0D108BD9-81ED-4DB2-BD59-A6C34878D82A}">
                    <a16:rowId xmlns:a16="http://schemas.microsoft.com/office/drawing/2014/main" val="10002"/>
                  </a:ext>
                </a:extLst>
              </a:tr>
              <a:tr h="494599">
                <a:tc>
                  <a:txBody>
                    <a:bodyPr/>
                    <a:lstStyle/>
                    <a:p>
                      <a:pPr algn="ctr"/>
                      <a:r>
                        <a:rPr lang="en-US" sz="1400" dirty="0">
                          <a:solidFill>
                            <a:schemeClr val="bg1"/>
                          </a:solidFill>
                          <a:latin typeface="Abadi" panose="020B0604020104020204" pitchFamily="34" charset="0"/>
                        </a:rPr>
                        <a:t>Processor</a:t>
                      </a:r>
                    </a:p>
                  </a:txBody>
                  <a:tcPr anchor="ctr">
                    <a:solidFill>
                      <a:schemeClr val="accent1"/>
                    </a:solidFill>
                  </a:tcPr>
                </a:tc>
                <a:tc gridSpan="2">
                  <a:txBody>
                    <a:bodyPr/>
                    <a:lstStyle/>
                    <a:p>
                      <a:r>
                        <a:rPr lang="en-US" sz="1400" dirty="0">
                          <a:latin typeface="Abadi" panose="020B0604020104020204" pitchFamily="34" charset="0"/>
                        </a:rPr>
                        <a:t>Intel Core 2 Duo 1.6 Ghz equivalent or higher CPU</a:t>
                      </a:r>
                    </a:p>
                  </a:txBody>
                  <a:tcPr anchor="ctr"/>
                </a:tc>
                <a:tc hMerge="1">
                  <a:txBody>
                    <a:bodyPr/>
                    <a:lstStyle/>
                    <a:p>
                      <a:endParaRPr lang="en-US" sz="850" dirty="0"/>
                    </a:p>
                  </a:txBody>
                  <a:tcPr anchor="ctr"/>
                </a:tc>
                <a:tc>
                  <a:txBody>
                    <a:bodyPr/>
                    <a:lstStyle/>
                    <a:p>
                      <a:r>
                        <a:rPr lang="en-US" sz="1400" dirty="0">
                          <a:latin typeface="Abadi" panose="020B0604020104020204" pitchFamily="34" charset="0"/>
                        </a:rPr>
                        <a:t>1.6 Ghz +</a:t>
                      </a:r>
                      <a:r>
                        <a:rPr lang="en-US" sz="1400" baseline="0" dirty="0">
                          <a:latin typeface="Abadi" panose="020B0604020104020204" pitchFamily="34" charset="0"/>
                        </a:rPr>
                        <a:t> or </a:t>
                      </a:r>
                      <a:r>
                        <a:rPr lang="en-US" sz="1400" dirty="0">
                          <a:latin typeface="Abadi" panose="020B0604020104020204" pitchFamily="34" charset="0"/>
                        </a:rPr>
                        <a:t>equivalent</a:t>
                      </a:r>
                    </a:p>
                  </a:txBody>
                  <a:tcPr anchor="ctr"/>
                </a:tc>
                <a:tc gridSpan="2">
                  <a:txBody>
                    <a:bodyPr/>
                    <a:lstStyle/>
                    <a:p>
                      <a:r>
                        <a:rPr lang="en-US" sz="1400" dirty="0">
                          <a:latin typeface="Abadi" panose="020B0604020104020204" pitchFamily="34" charset="0"/>
                        </a:rPr>
                        <a:t>1.0 Ghz  dual core equivalent or higher</a:t>
                      </a:r>
                    </a:p>
                  </a:txBody>
                  <a:tcPr anchor="ctr"/>
                </a:tc>
                <a:tc hMerge="1">
                  <a:txBody>
                    <a:bodyPr/>
                    <a:lstStyle/>
                    <a:p>
                      <a:endParaRPr lang="en-US" sz="850" dirty="0"/>
                    </a:p>
                  </a:txBody>
                  <a:tcPr anchor="ctr"/>
                </a:tc>
                <a:extLst>
                  <a:ext uri="{0D108BD9-81ED-4DB2-BD59-A6C34878D82A}">
                    <a16:rowId xmlns:a16="http://schemas.microsoft.com/office/drawing/2014/main" val="10003"/>
                  </a:ext>
                </a:extLst>
              </a:tr>
              <a:tr h="536942">
                <a:tc>
                  <a:txBody>
                    <a:bodyPr/>
                    <a:lstStyle/>
                    <a:p>
                      <a:pPr algn="ctr"/>
                      <a:r>
                        <a:rPr lang="en-US" sz="1400" dirty="0">
                          <a:solidFill>
                            <a:schemeClr val="bg1"/>
                          </a:solidFill>
                          <a:latin typeface="Abadi" panose="020B0604020104020204" pitchFamily="34" charset="0"/>
                        </a:rPr>
                        <a:t>System Memory</a:t>
                      </a:r>
                    </a:p>
                  </a:txBody>
                  <a:tcPr anchor="ctr">
                    <a:solidFill>
                      <a:schemeClr val="accent1"/>
                    </a:solidFill>
                  </a:tcPr>
                </a:tc>
                <a:tc gridSpan="2">
                  <a:txBody>
                    <a:bodyPr/>
                    <a:lstStyle/>
                    <a:p>
                      <a:r>
                        <a:rPr lang="en-US" sz="1400" dirty="0">
                          <a:latin typeface="Abadi" panose="020B0604020104020204" pitchFamily="34" charset="0"/>
                        </a:rPr>
                        <a:t>Minimum 512MB Free Ram </a:t>
                      </a:r>
                    </a:p>
                    <a:p>
                      <a:r>
                        <a:rPr lang="en-US" sz="1400" dirty="0">
                          <a:latin typeface="Abadi" panose="020B0604020104020204" pitchFamily="34" charset="0"/>
                        </a:rPr>
                        <a:t>Recommended 1 GB Free RAM</a:t>
                      </a:r>
                    </a:p>
                    <a:p>
                      <a:r>
                        <a:rPr lang="en-US" sz="1400" dirty="0">
                          <a:latin typeface="Abadi" panose="020B0604020104020204" pitchFamily="34" charset="0"/>
                        </a:rPr>
                        <a:t>Minimum 1 GB Free Storage Space</a:t>
                      </a:r>
                    </a:p>
                  </a:txBody>
                  <a:tcPr anchor="ctr"/>
                </a:tc>
                <a:tc hMerge="1">
                  <a:txBody>
                    <a:bodyPr/>
                    <a:lstStyle/>
                    <a:p>
                      <a:endParaRPr lang="en-US" sz="850"/>
                    </a:p>
                  </a:txBody>
                  <a:tcPr anchor="ctr"/>
                </a:tc>
                <a:tc gridSpan="3">
                  <a:txBody>
                    <a:bodyPr/>
                    <a:lstStyle/>
                    <a:p>
                      <a:endParaRPr lang="en-US" sz="1400" dirty="0">
                        <a:latin typeface="Abadi" panose="020B0604020104020204" pitchFamily="34" charset="0"/>
                      </a:endParaRPr>
                    </a:p>
                  </a:txBody>
                  <a:tcPr anchor="ctr">
                    <a:solidFill>
                      <a:schemeClr val="accent1"/>
                    </a:solidFill>
                  </a:tcPr>
                </a:tc>
                <a:tc hMerge="1">
                  <a:txBody>
                    <a:bodyPr/>
                    <a:lstStyle/>
                    <a:p>
                      <a:endParaRPr lang="en-US" sz="850"/>
                    </a:p>
                  </a:txBody>
                  <a:tcPr anchor="ctr"/>
                </a:tc>
                <a:tc hMerge="1">
                  <a:txBody>
                    <a:bodyPr/>
                    <a:lstStyle/>
                    <a:p>
                      <a:endParaRPr lang="en-US" sz="850" dirty="0"/>
                    </a:p>
                  </a:txBody>
                  <a:tcPr anchor="ctr"/>
                </a:tc>
                <a:extLst>
                  <a:ext uri="{0D108BD9-81ED-4DB2-BD59-A6C34878D82A}">
                    <a16:rowId xmlns:a16="http://schemas.microsoft.com/office/drawing/2014/main" val="10004"/>
                  </a:ext>
                </a:extLst>
              </a:tr>
              <a:tr h="784090">
                <a:tc>
                  <a:txBody>
                    <a:bodyPr/>
                    <a:lstStyle/>
                    <a:p>
                      <a:pPr algn="ctr"/>
                      <a:r>
                        <a:rPr lang="en-US" sz="1400" dirty="0">
                          <a:solidFill>
                            <a:schemeClr val="bg1"/>
                          </a:solidFill>
                          <a:latin typeface="Abadi" panose="020B0604020104020204" pitchFamily="34" charset="0"/>
                        </a:rPr>
                        <a:t>Screen Size &amp; Resolution</a:t>
                      </a:r>
                    </a:p>
                  </a:txBody>
                  <a:tcPr anchor="ctr">
                    <a:solidFill>
                      <a:schemeClr val="accent1"/>
                    </a:solidFill>
                  </a:tcPr>
                </a:tc>
                <a:tc gridSpan="2">
                  <a:txBody>
                    <a:bodyPr/>
                    <a:lstStyle/>
                    <a:p>
                      <a:r>
                        <a:rPr lang="en-US" sz="1400" dirty="0">
                          <a:latin typeface="Abadi" panose="020B0604020104020204" pitchFamily="34" charset="0"/>
                        </a:rPr>
                        <a:t>Recommend 11.6" or larger screen size for desktops</a:t>
                      </a:r>
                    </a:p>
                    <a:p>
                      <a:r>
                        <a:rPr lang="en-US" sz="1400" dirty="0">
                          <a:latin typeface="Abadi" panose="020B0604020104020204" pitchFamily="34" charset="0"/>
                        </a:rPr>
                        <a:t>Minimum 1024 X 768 screen resolution</a:t>
                      </a:r>
                    </a:p>
                  </a:txBody>
                  <a:tcPr anchor="ctr"/>
                </a:tc>
                <a:tc hMerge="1">
                  <a:txBody>
                    <a:bodyPr/>
                    <a:lstStyle/>
                    <a:p>
                      <a:endParaRPr lang="en-US" sz="850"/>
                    </a:p>
                  </a:txBody>
                  <a:tcPr anchor="ctr"/>
                </a:tc>
                <a:tc gridSpan="3">
                  <a:txBody>
                    <a:bodyPr/>
                    <a:lstStyle/>
                    <a:p>
                      <a:r>
                        <a:rPr lang="en-US" sz="1400" dirty="0">
                          <a:latin typeface="Abadi" panose="020B0604020104020204" pitchFamily="34" charset="0"/>
                        </a:rPr>
                        <a:t>Minimum 10" screen size</a:t>
                      </a:r>
                    </a:p>
                    <a:p>
                      <a:r>
                        <a:rPr lang="en-US" sz="1400" dirty="0">
                          <a:latin typeface="Abadi" panose="020B0604020104020204" pitchFamily="34" charset="0"/>
                        </a:rPr>
                        <a:t>Minimum 1024 X 768 screen resolution</a:t>
                      </a:r>
                    </a:p>
                  </a:txBody>
                  <a:tcPr anchor="ctr"/>
                </a:tc>
                <a:tc hMerge="1">
                  <a:txBody>
                    <a:bodyPr/>
                    <a:lstStyle/>
                    <a:p>
                      <a:endParaRPr lang="en-US" sz="850"/>
                    </a:p>
                  </a:txBody>
                  <a:tcPr anchor="ctr"/>
                </a:tc>
                <a:tc hMerge="1">
                  <a:txBody>
                    <a:bodyPr/>
                    <a:lstStyle/>
                    <a:p>
                      <a:endParaRPr lang="en-US" sz="850" dirty="0"/>
                    </a:p>
                  </a:txBody>
                  <a:tcPr anchor="ctr"/>
                </a:tc>
                <a:extLst>
                  <a:ext uri="{0D108BD9-81ED-4DB2-BD59-A6C34878D82A}">
                    <a16:rowId xmlns:a16="http://schemas.microsoft.com/office/drawing/2014/main" val="10006"/>
                  </a:ext>
                </a:extLst>
              </a:tr>
              <a:tr h="749300">
                <a:tc>
                  <a:txBody>
                    <a:bodyPr/>
                    <a:lstStyle/>
                    <a:p>
                      <a:pPr algn="ctr"/>
                      <a:r>
                        <a:rPr lang="en-US" sz="1400" dirty="0">
                          <a:solidFill>
                            <a:schemeClr val="bg1"/>
                          </a:solidFill>
                          <a:latin typeface="Abadi" panose="020B0604020104020204" pitchFamily="34" charset="0"/>
                        </a:rPr>
                        <a:t>LAN Network</a:t>
                      </a:r>
                    </a:p>
                  </a:txBody>
                  <a:tcPr anchor="ctr">
                    <a:solidFill>
                      <a:schemeClr val="accent1"/>
                    </a:solidFill>
                  </a:tcPr>
                </a:tc>
                <a:tc gridSpan="5">
                  <a:txBody>
                    <a:bodyPr/>
                    <a:lstStyle/>
                    <a:p>
                      <a:r>
                        <a:rPr lang="en-US" sz="1400" dirty="0">
                          <a:latin typeface="Abadi" panose="020B0604020104020204" pitchFamily="34" charset="0"/>
                        </a:rPr>
                        <a:t>Recommended available LAN bandwidth at each workstation 2Mbps</a:t>
                      </a:r>
                    </a:p>
                  </a:txBody>
                  <a:tcPr anchor="ctr"/>
                </a:tc>
                <a:tc hMerge="1">
                  <a:txBody>
                    <a:bodyPr/>
                    <a:lstStyle/>
                    <a:p>
                      <a:endParaRPr lang="en-US" sz="850"/>
                    </a:p>
                  </a:txBody>
                  <a:tcPr anchor="ctr"/>
                </a:tc>
                <a:tc hMerge="1">
                  <a:txBody>
                    <a:bodyPr/>
                    <a:lstStyle/>
                    <a:p>
                      <a:endParaRPr lang="en-US" sz="850"/>
                    </a:p>
                  </a:txBody>
                  <a:tcPr anchor="ctr"/>
                </a:tc>
                <a:tc hMerge="1">
                  <a:txBody>
                    <a:bodyPr/>
                    <a:lstStyle/>
                    <a:p>
                      <a:endParaRPr lang="en-US" sz="850"/>
                    </a:p>
                  </a:txBody>
                  <a:tcPr anchor="ctr"/>
                </a:tc>
                <a:tc hMerge="1">
                  <a:txBody>
                    <a:bodyPr/>
                    <a:lstStyle/>
                    <a:p>
                      <a:endParaRPr lang="en-US" sz="850" dirty="0"/>
                    </a:p>
                  </a:txBody>
                  <a:tcPr anchor="ctr"/>
                </a:tc>
                <a:extLst>
                  <a:ext uri="{0D108BD9-81ED-4DB2-BD59-A6C34878D82A}">
                    <a16:rowId xmlns:a16="http://schemas.microsoft.com/office/drawing/2014/main" val="10007"/>
                  </a:ext>
                </a:extLst>
              </a:tr>
              <a:tr h="536942">
                <a:tc>
                  <a:txBody>
                    <a:bodyPr/>
                    <a:lstStyle/>
                    <a:p>
                      <a:pPr algn="ctr"/>
                      <a:r>
                        <a:rPr lang="en-US" sz="1400" dirty="0">
                          <a:solidFill>
                            <a:schemeClr val="bg1"/>
                          </a:solidFill>
                          <a:latin typeface="Abadi" panose="020B0604020104020204" pitchFamily="34" charset="0"/>
                        </a:rPr>
                        <a:t>Internet Speed</a:t>
                      </a:r>
                    </a:p>
                  </a:txBody>
                  <a:tcPr anchor="ctr">
                    <a:solidFill>
                      <a:schemeClr val="accent1"/>
                    </a:solidFill>
                  </a:tcPr>
                </a:tc>
                <a:tc gridSpan="5">
                  <a:txBody>
                    <a:bodyPr/>
                    <a:lstStyle/>
                    <a:p>
                      <a:r>
                        <a:rPr lang="en-US" sz="1400" dirty="0">
                          <a:latin typeface="Abadi" panose="020B0604020104020204" pitchFamily="34" charset="0"/>
                        </a:rPr>
                        <a:t>Minimum per device: 150 Kbps</a:t>
                      </a:r>
                    </a:p>
                    <a:p>
                      <a:r>
                        <a:rPr lang="en-US" sz="1400" dirty="0">
                          <a:latin typeface="Abadi" panose="020B0604020104020204" pitchFamily="34" charset="0"/>
                        </a:rPr>
                        <a:t>Recommended: 300 Kbps</a:t>
                      </a:r>
                    </a:p>
                  </a:txBody>
                  <a:tcPr anchor="ctr"/>
                </a:tc>
                <a:tc hMerge="1">
                  <a:txBody>
                    <a:bodyPr/>
                    <a:lstStyle/>
                    <a:p>
                      <a:endParaRPr lang="en-US" sz="850" dirty="0"/>
                    </a:p>
                  </a:txBody>
                  <a:tcPr anchor="ctr"/>
                </a:tc>
                <a:tc hMerge="1">
                  <a:txBody>
                    <a:bodyPr/>
                    <a:lstStyle/>
                    <a:p>
                      <a:endParaRPr lang="en-US" sz="850" dirty="0"/>
                    </a:p>
                  </a:txBody>
                  <a:tcPr anchor="ctr"/>
                </a:tc>
                <a:tc hMerge="1">
                  <a:txBody>
                    <a:bodyPr/>
                    <a:lstStyle/>
                    <a:p>
                      <a:endParaRPr lang="en-US" sz="850"/>
                    </a:p>
                  </a:txBody>
                  <a:tcPr anchor="ctr"/>
                </a:tc>
                <a:tc hMerge="1">
                  <a:txBody>
                    <a:bodyPr/>
                    <a:lstStyle/>
                    <a:p>
                      <a:endParaRPr lang="en-US" sz="850" dirty="0"/>
                    </a:p>
                  </a:txBody>
                  <a:tcPr anchor="ctr"/>
                </a:tc>
                <a:extLst>
                  <a:ext uri="{0D108BD9-81ED-4DB2-BD59-A6C34878D82A}">
                    <a16:rowId xmlns:a16="http://schemas.microsoft.com/office/drawing/2014/main" val="10008"/>
                  </a:ext>
                </a:extLst>
              </a:tr>
            </a:tbl>
          </a:graphicData>
        </a:graphic>
      </p:graphicFrame>
      <p:sp>
        <p:nvSpPr>
          <p:cNvPr id="8" name="Slide Number Placeholder 7"/>
          <p:cNvSpPr>
            <a:spLocks noGrp="1"/>
          </p:cNvSpPr>
          <p:nvPr>
            <p:ph type="sldNum" sz="quarter" idx="10"/>
          </p:nvPr>
        </p:nvSpPr>
        <p:spPr/>
        <p:txBody>
          <a:bodyPr/>
          <a:lstStyle/>
          <a:p>
            <a:fld id="{07984A46-4541-4911-9B71-6D99D12EC3BB}" type="slidenum">
              <a:rPr lang="en-US" smtClean="0"/>
              <a:t>25</a:t>
            </a:fld>
            <a:endParaRPr lang="en-US" dirty="0"/>
          </a:p>
        </p:txBody>
      </p:sp>
    </p:spTree>
    <p:extLst>
      <p:ext uri="{BB962C8B-B14F-4D97-AF65-F5344CB8AC3E}">
        <p14:creationId xmlns:p14="http://schemas.microsoft.com/office/powerpoint/2010/main" val="17341648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System Notes</a:t>
            </a:r>
          </a:p>
        </p:txBody>
      </p:sp>
      <p:sp>
        <p:nvSpPr>
          <p:cNvPr id="7" name="Slide Number Placeholder 6"/>
          <p:cNvSpPr>
            <a:spLocks noGrp="1"/>
          </p:cNvSpPr>
          <p:nvPr>
            <p:ph type="sldNum" sz="quarter" idx="10"/>
          </p:nvPr>
        </p:nvSpPr>
        <p:spPr/>
        <p:txBody>
          <a:bodyPr/>
          <a:lstStyle/>
          <a:p>
            <a:fld id="{07984A46-4541-4911-9B71-6D99D12EC3BB}" type="slidenum">
              <a:rPr lang="en-US" smtClean="0"/>
              <a:t>26</a:t>
            </a:fld>
            <a:endParaRPr lang="en-US" dirty="0"/>
          </a:p>
        </p:txBody>
      </p:sp>
      <p:graphicFrame>
        <p:nvGraphicFramePr>
          <p:cNvPr id="6" name="Table 5" descr="A table with updates to system requirements for this year."/>
          <p:cNvGraphicFramePr>
            <a:graphicFrameLocks noGrp="1"/>
          </p:cNvGraphicFramePr>
          <p:nvPr>
            <p:extLst>
              <p:ext uri="{D42A27DB-BD31-4B8C-83A1-F6EECF244321}">
                <p14:modId xmlns:p14="http://schemas.microsoft.com/office/powerpoint/2010/main" val="1116724290"/>
              </p:ext>
            </p:extLst>
          </p:nvPr>
        </p:nvGraphicFramePr>
        <p:xfrm>
          <a:off x="391211" y="1162596"/>
          <a:ext cx="8288740" cy="5004515"/>
        </p:xfrm>
        <a:graphic>
          <a:graphicData uri="http://schemas.openxmlformats.org/drawingml/2006/table">
            <a:tbl>
              <a:tblPr firstRow="1" bandRow="1">
                <a:tableStyleId>{5C22544A-7EE6-4342-B048-85BDC9FD1C3A}</a:tableStyleId>
              </a:tblPr>
              <a:tblGrid>
                <a:gridCol w="2092656">
                  <a:extLst>
                    <a:ext uri="{9D8B030D-6E8A-4147-A177-3AD203B41FA5}">
                      <a16:colId xmlns:a16="http://schemas.microsoft.com/office/drawing/2014/main" val="20000"/>
                    </a:ext>
                  </a:extLst>
                </a:gridCol>
                <a:gridCol w="6196084">
                  <a:extLst>
                    <a:ext uri="{9D8B030D-6E8A-4147-A177-3AD203B41FA5}">
                      <a16:colId xmlns:a16="http://schemas.microsoft.com/office/drawing/2014/main" val="20001"/>
                    </a:ext>
                  </a:extLst>
                </a:gridCol>
              </a:tblGrid>
              <a:tr h="318301">
                <a:tc>
                  <a:txBody>
                    <a:bodyPr/>
                    <a:lstStyle/>
                    <a:p>
                      <a:r>
                        <a:rPr lang="en-US" sz="1600" dirty="0">
                          <a:latin typeface="Abadi" panose="020B0604020104020204" pitchFamily="34" charset="0"/>
                        </a:rPr>
                        <a:t>Platform</a:t>
                      </a:r>
                    </a:p>
                  </a:txBody>
                  <a:tcPr/>
                </a:tc>
                <a:tc>
                  <a:txBody>
                    <a:bodyPr/>
                    <a:lstStyle/>
                    <a:p>
                      <a:r>
                        <a:rPr lang="en-US" sz="1600" dirty="0">
                          <a:latin typeface="Abadi" panose="020B0604020104020204" pitchFamily="34" charset="0"/>
                        </a:rPr>
                        <a:t>Notes</a:t>
                      </a:r>
                    </a:p>
                  </a:txBody>
                  <a:tcPr/>
                </a:tc>
                <a:extLst>
                  <a:ext uri="{0D108BD9-81ED-4DB2-BD59-A6C34878D82A}">
                    <a16:rowId xmlns:a16="http://schemas.microsoft.com/office/drawing/2014/main" val="10000"/>
                  </a:ext>
                </a:extLst>
              </a:tr>
              <a:tr h="615557">
                <a:tc>
                  <a:txBody>
                    <a:bodyPr/>
                    <a:lstStyle/>
                    <a:p>
                      <a:r>
                        <a:rPr lang="en-US" sz="1600" dirty="0">
                          <a:solidFill>
                            <a:schemeClr val="tx1"/>
                          </a:solidFill>
                          <a:latin typeface="Abadi" panose="020B0604020104020204" pitchFamily="34" charset="0"/>
                        </a:rPr>
                        <a:t>Chromebooks</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Abadi" panose="020B0604020104020204" pitchFamily="34" charset="0"/>
                        </a:rPr>
                        <a:t>Chromebooks are supported with a Kiosk-mode Chromebook app </a:t>
                      </a:r>
                    </a:p>
                  </a:txBody>
                  <a:tcPr anchor="ctr"/>
                </a:tc>
                <a:extLst>
                  <a:ext uri="{0D108BD9-81ED-4DB2-BD59-A6C34878D82A}">
                    <a16:rowId xmlns:a16="http://schemas.microsoft.com/office/drawing/2014/main" val="3948990008"/>
                  </a:ext>
                </a:extLst>
              </a:tr>
              <a:tr h="615557">
                <a:tc>
                  <a:txBody>
                    <a:bodyPr/>
                    <a:lstStyle/>
                    <a:p>
                      <a:r>
                        <a:rPr lang="en-US" sz="1600" dirty="0">
                          <a:solidFill>
                            <a:schemeClr val="tx1"/>
                          </a:solidFill>
                          <a:latin typeface="Abadi" panose="020B0604020104020204" pitchFamily="34" charset="0"/>
                        </a:rPr>
                        <a:t>iPad</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Abadi" panose="020B0604020104020204" pitchFamily="34" charset="0"/>
                        </a:rPr>
                        <a:t>iOS</a:t>
                      </a:r>
                      <a:r>
                        <a:rPr lang="en-US" sz="1600" baseline="0" dirty="0">
                          <a:solidFill>
                            <a:schemeClr val="tx1"/>
                          </a:solidFill>
                          <a:latin typeface="Abadi" panose="020B0604020104020204" pitchFamily="34" charset="0"/>
                        </a:rPr>
                        <a:t> is supported using Automatic Assessment Configuration (AAC) or using Multiple Device Management (MDM) software</a:t>
                      </a:r>
                      <a:endParaRPr lang="en-US" sz="1600" b="1" baseline="0" dirty="0">
                        <a:solidFill>
                          <a:schemeClr val="tx1"/>
                        </a:solidFill>
                        <a:latin typeface="Abadi" panose="020B0604020104020204" pitchFamily="34" charset="0"/>
                      </a:endParaRPr>
                    </a:p>
                  </a:txBody>
                  <a:tcPr anchor="ctr"/>
                </a:tc>
                <a:extLst>
                  <a:ext uri="{0D108BD9-81ED-4DB2-BD59-A6C34878D82A}">
                    <a16:rowId xmlns:a16="http://schemas.microsoft.com/office/drawing/2014/main" val="10003"/>
                  </a:ext>
                </a:extLst>
              </a:tr>
              <a:tr h="801030">
                <a:tc>
                  <a:txBody>
                    <a:bodyPr/>
                    <a:lstStyle/>
                    <a:p>
                      <a:r>
                        <a:rPr lang="en-US" sz="1600" dirty="0">
                          <a:solidFill>
                            <a:schemeClr val="tx1"/>
                          </a:solidFill>
                          <a:latin typeface="Abadi" panose="020B0604020104020204" pitchFamily="34" charset="0"/>
                        </a:rPr>
                        <a:t>Mac</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aseline="0" dirty="0">
                          <a:solidFill>
                            <a:schemeClr val="tx1"/>
                          </a:solidFill>
                          <a:latin typeface="Abadi" panose="020B0604020104020204" pitchFamily="34" charset="0"/>
                        </a:rPr>
                        <a:t>Only Intel 64-bit Macs are supported</a:t>
                      </a:r>
                    </a:p>
                    <a:p>
                      <a:pPr marL="0" marR="0" indent="0" algn="l" defTabSz="914400" rtl="0" eaLnBrk="1" fontAlgn="auto" latinLnBrk="0" hangingPunct="1">
                        <a:lnSpc>
                          <a:spcPct val="100000"/>
                        </a:lnSpc>
                        <a:spcBef>
                          <a:spcPts val="0"/>
                        </a:spcBef>
                        <a:spcAft>
                          <a:spcPts val="0"/>
                        </a:spcAft>
                        <a:buClrTx/>
                        <a:buSzTx/>
                        <a:buFontTx/>
                        <a:buNone/>
                        <a:tabLst/>
                        <a:defRPr/>
                      </a:pPr>
                      <a:r>
                        <a:rPr lang="en-US" sz="1600" baseline="0" dirty="0">
                          <a:solidFill>
                            <a:schemeClr val="tx1"/>
                          </a:solidFill>
                          <a:latin typeface="Abadi" panose="020B0604020104020204" pitchFamily="34" charset="0"/>
                        </a:rPr>
                        <a:t>MDM Profile (mobileconfig file available on the Admin/Help page) available for multiple device setup</a:t>
                      </a:r>
                    </a:p>
                  </a:txBody>
                  <a:tcPr anchor="ctr"/>
                </a:tc>
                <a:extLst>
                  <a:ext uri="{0D108BD9-81ED-4DB2-BD59-A6C34878D82A}">
                    <a16:rowId xmlns:a16="http://schemas.microsoft.com/office/drawing/2014/main" val="10004"/>
                  </a:ext>
                </a:extLst>
              </a:tr>
              <a:tr h="549792">
                <a:tc>
                  <a:txBody>
                    <a:bodyPr/>
                    <a:lstStyle/>
                    <a:p>
                      <a:r>
                        <a:rPr lang="en-US" sz="1600" dirty="0">
                          <a:solidFill>
                            <a:schemeClr val="tx1"/>
                          </a:solidFill>
                          <a:latin typeface="Abadi" panose="020B0604020104020204" pitchFamily="34" charset="0"/>
                        </a:rPr>
                        <a:t>Windows</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latin typeface="Abadi" panose="020B0604020104020204" pitchFamily="34" charset="0"/>
                          <a:ea typeface="+mn-ea"/>
                          <a:cs typeface="+mn-cs"/>
                        </a:rPr>
                        <a:t>Silent Install via Group Policy Object (GPO) Push (mst file available on the Admin/Help page)</a:t>
                      </a:r>
                    </a:p>
                  </a:txBody>
                  <a:tcPr anchor="ctr"/>
                </a:tc>
                <a:extLst>
                  <a:ext uri="{0D108BD9-81ED-4DB2-BD59-A6C34878D82A}">
                    <a16:rowId xmlns:a16="http://schemas.microsoft.com/office/drawing/2014/main" val="1621957974"/>
                  </a:ext>
                </a:extLst>
              </a:tr>
              <a:tr h="1244266">
                <a:tc>
                  <a:txBody>
                    <a:bodyPr/>
                    <a:lstStyle/>
                    <a:p>
                      <a:r>
                        <a:rPr lang="en-US" sz="1600" dirty="0">
                          <a:solidFill>
                            <a:schemeClr val="tx1"/>
                          </a:solidFill>
                          <a:latin typeface="Abadi" panose="020B0604020104020204" pitchFamily="34" charset="0"/>
                        </a:rPr>
                        <a:t>Thin Clients</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latin typeface="Abadi" panose="020B0604020104020204" pitchFamily="34" charset="0"/>
                          <a:ea typeface="+mn-ea"/>
                          <a:cs typeface="+mn-cs"/>
                        </a:rPr>
                        <a:t>While Questar’s platform does support thin client use, there are a broad range of thin client types and configurations. Therefore,</a:t>
                      </a:r>
                      <a:r>
                        <a:rPr lang="en-US" sz="1600" kern="1200" baseline="0" dirty="0">
                          <a:solidFill>
                            <a:schemeClr val="tx1"/>
                          </a:solidFill>
                          <a:latin typeface="Abadi" panose="020B0604020104020204" pitchFamily="34" charset="0"/>
                          <a:ea typeface="+mn-ea"/>
                          <a:cs typeface="+mn-cs"/>
                        </a:rPr>
                        <a:t> a</a:t>
                      </a:r>
                      <a:r>
                        <a:rPr lang="en-US" sz="1600" kern="1200" dirty="0">
                          <a:solidFill>
                            <a:schemeClr val="tx1"/>
                          </a:solidFill>
                          <a:latin typeface="Abadi" panose="020B0604020104020204" pitchFamily="34" charset="0"/>
                          <a:ea typeface="+mn-ea"/>
                          <a:cs typeface="+mn-cs"/>
                        </a:rPr>
                        <a:t>dditional</a:t>
                      </a:r>
                      <a:r>
                        <a:rPr lang="en-US" sz="1600" kern="1200" baseline="0" dirty="0">
                          <a:solidFill>
                            <a:schemeClr val="tx1"/>
                          </a:solidFill>
                          <a:latin typeface="Abadi" panose="020B0604020104020204" pitchFamily="34" charset="0"/>
                          <a:ea typeface="+mn-ea"/>
                          <a:cs typeface="+mn-cs"/>
                        </a:rPr>
                        <a:t> testing is required to ensure all functionality is supported on a specific setup. Contact Customer Support so they can walk through details specific to your configuration.</a:t>
                      </a:r>
                      <a:endParaRPr lang="en-US" sz="1600" kern="1200" dirty="0">
                        <a:solidFill>
                          <a:schemeClr val="tx1"/>
                        </a:solidFill>
                        <a:latin typeface="Abadi" panose="020B0604020104020204" pitchFamily="34" charset="0"/>
                        <a:ea typeface="+mn-ea"/>
                        <a:cs typeface="+mn-cs"/>
                      </a:endParaRPr>
                    </a:p>
                  </a:txBody>
                  <a:tcPr anchor="ctr"/>
                </a:tc>
                <a:extLst>
                  <a:ext uri="{0D108BD9-81ED-4DB2-BD59-A6C34878D82A}">
                    <a16:rowId xmlns:a16="http://schemas.microsoft.com/office/drawing/2014/main" val="10005"/>
                  </a:ext>
                </a:extLst>
              </a:tr>
              <a:tr h="725401">
                <a:tc>
                  <a:txBody>
                    <a:bodyPr/>
                    <a:lstStyle/>
                    <a:p>
                      <a:r>
                        <a:rPr lang="en-US" sz="1600" dirty="0">
                          <a:solidFill>
                            <a:schemeClr val="tx1"/>
                          </a:solidFill>
                          <a:latin typeface="Abadi" panose="020B0604020104020204" pitchFamily="34" charset="0"/>
                        </a:rPr>
                        <a:t>All</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Abadi" panose="020B0604020104020204" pitchFamily="34" charset="0"/>
                        </a:rPr>
                        <a:t>Nextera has no Java or</a:t>
                      </a:r>
                      <a:r>
                        <a:rPr lang="en-US" sz="1600" baseline="0" dirty="0">
                          <a:solidFill>
                            <a:schemeClr val="tx1"/>
                          </a:solidFill>
                          <a:latin typeface="Abadi" panose="020B0604020104020204" pitchFamily="34" charset="0"/>
                        </a:rPr>
                        <a:t> Flash </a:t>
                      </a:r>
                      <a:r>
                        <a:rPr lang="en-US" sz="1600" dirty="0">
                          <a:solidFill>
                            <a:schemeClr val="tx1"/>
                          </a:solidFill>
                          <a:latin typeface="Abadi" panose="020B0604020104020204" pitchFamily="34" charset="0"/>
                        </a:rPr>
                        <a:t>components or dependencies</a:t>
                      </a:r>
                    </a:p>
                  </a:txBody>
                  <a:tcPr anchor="ctr"/>
                </a:tc>
                <a:extLst>
                  <a:ext uri="{0D108BD9-81ED-4DB2-BD59-A6C34878D82A}">
                    <a16:rowId xmlns:a16="http://schemas.microsoft.com/office/drawing/2014/main" val="3780423137"/>
                  </a:ext>
                </a:extLst>
              </a:tr>
            </a:tbl>
          </a:graphicData>
        </a:graphic>
      </p:graphicFrame>
    </p:spTree>
    <p:extLst>
      <p:ext uri="{BB962C8B-B14F-4D97-AF65-F5344CB8AC3E}">
        <p14:creationId xmlns:p14="http://schemas.microsoft.com/office/powerpoint/2010/main" val="41954344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System Notes</a:t>
            </a:r>
          </a:p>
        </p:txBody>
      </p:sp>
      <p:sp>
        <p:nvSpPr>
          <p:cNvPr id="5" name="TextBox 4"/>
          <p:cNvSpPr txBox="1"/>
          <p:nvPr/>
        </p:nvSpPr>
        <p:spPr>
          <a:xfrm>
            <a:off x="1819274" y="2057400"/>
            <a:ext cx="5505450" cy="769441"/>
          </a:xfrm>
          <a:prstGeom prst="rect">
            <a:avLst/>
          </a:prstGeom>
          <a:solidFill>
            <a:schemeClr val="accent5"/>
          </a:solidFill>
          <a:ln w="25400" cap="flat" cmpd="sng" algn="ctr">
            <a:solidFill>
              <a:schemeClr val="bg2"/>
            </a:solidFill>
            <a:prstDash val="solid"/>
          </a:ln>
          <a:effectLst>
            <a:outerShdw blurRad="40000" dist="20000" dir="5400000" rotWithShape="0">
              <a:srgbClr val="000000">
                <a:alpha val="38000"/>
              </a:srgbClr>
            </a:outerShdw>
          </a:effectLst>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400" b="1" i="0" u="none" strike="noStrike" kern="0" cap="none" spc="0" normalizeH="0" baseline="0" noProof="0" dirty="0">
                <a:ln>
                  <a:noFill/>
                </a:ln>
                <a:solidFill>
                  <a:srgbClr val="FFFFFF"/>
                </a:solidFill>
                <a:effectLst/>
                <a:uLnTx/>
                <a:uFillTx/>
                <a:latin typeface="Abadi" panose="020B0604020104020204" pitchFamily="34" charset="0"/>
                <a:cs typeface="Arial" panose="020B0604020202020204" pitchFamily="34" charset="0"/>
              </a:rPr>
              <a:t>Ports </a:t>
            </a:r>
            <a:r>
              <a:rPr kumimoji="0" lang="en-US" sz="4400" b="1" i="0" u="none" strike="noStrike" kern="0" cap="none" spc="0" normalizeH="0" baseline="0" noProof="0" dirty="0">
                <a:ln>
                  <a:noFill/>
                </a:ln>
                <a:solidFill>
                  <a:srgbClr val="FFC000"/>
                </a:solidFill>
                <a:effectLst/>
                <a:uLnTx/>
                <a:uFillTx/>
                <a:latin typeface="Abadi" panose="020B0604020104020204" pitchFamily="34" charset="0"/>
                <a:cs typeface="Arial" panose="020B0604020202020204" pitchFamily="34" charset="0"/>
              </a:rPr>
              <a:t>80</a:t>
            </a:r>
            <a:r>
              <a:rPr kumimoji="0" lang="en-US" sz="4400" b="1" i="0" u="none" strike="noStrike" kern="0" cap="none" spc="0" normalizeH="0" baseline="0" noProof="0" dirty="0">
                <a:ln>
                  <a:noFill/>
                </a:ln>
                <a:solidFill>
                  <a:srgbClr val="FFFFFF"/>
                </a:solidFill>
                <a:effectLst/>
                <a:uLnTx/>
                <a:uFillTx/>
                <a:latin typeface="Abadi" panose="020B0604020104020204" pitchFamily="34" charset="0"/>
                <a:cs typeface="Arial" panose="020B0604020202020204" pitchFamily="34" charset="0"/>
              </a:rPr>
              <a:t> and </a:t>
            </a:r>
            <a:r>
              <a:rPr kumimoji="0" lang="en-US" sz="4400" b="1" i="0" u="none" strike="noStrike" kern="0" cap="none" spc="0" normalizeH="0" baseline="0" noProof="0" dirty="0">
                <a:ln>
                  <a:noFill/>
                </a:ln>
                <a:solidFill>
                  <a:srgbClr val="FFC000"/>
                </a:solidFill>
                <a:effectLst/>
                <a:uLnTx/>
                <a:uFillTx/>
                <a:latin typeface="Abadi" panose="020B0604020104020204" pitchFamily="34" charset="0"/>
                <a:cs typeface="Arial" panose="020B0604020202020204" pitchFamily="34" charset="0"/>
              </a:rPr>
              <a:t>443</a:t>
            </a:r>
          </a:p>
        </p:txBody>
      </p:sp>
      <p:sp>
        <p:nvSpPr>
          <p:cNvPr id="6" name="TextBox 5"/>
          <p:cNvSpPr txBox="1"/>
          <p:nvPr/>
        </p:nvSpPr>
        <p:spPr>
          <a:xfrm>
            <a:off x="762000" y="3429000"/>
            <a:ext cx="7619999" cy="1769715"/>
          </a:xfrm>
          <a:prstGeom prst="rect">
            <a:avLst/>
          </a:prstGeom>
          <a:solidFill>
            <a:schemeClr val="accent5"/>
          </a:solidFill>
          <a:ln w="25400" cap="flat" cmpd="sng" algn="ctr">
            <a:solidFill>
              <a:schemeClr val="bg1"/>
            </a:solidFill>
            <a:prstDash val="solid"/>
          </a:ln>
          <a:effectLst>
            <a:outerShdw blurRad="40000" dist="20000" dir="5400000" rotWithShape="0">
              <a:srgbClr val="000000">
                <a:alpha val="38000"/>
              </a:srgbClr>
            </a:outerShdw>
          </a:effectLst>
        </p:spPr>
        <p:txBody>
          <a:bodyPr wrap="square" rtlCol="0">
            <a:spAutoFit/>
          </a:bodyPr>
          <a:lstStyle>
            <a:defPPr>
              <a:defRPr lang="en-US"/>
            </a:defPPr>
            <a:lvl1pPr algn="ctr">
              <a:defRPr sz="3200" b="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1" indent="0" algn="ctr" defTabSz="914400" eaLnBrk="1" fontAlgn="auto" latinLnBrk="0" hangingPunct="1">
              <a:lnSpc>
                <a:spcPct val="100000"/>
              </a:lnSpc>
              <a:spcBef>
                <a:spcPts val="0"/>
              </a:spcBef>
              <a:spcAft>
                <a:spcPts val="600"/>
              </a:spcAft>
              <a:buClrTx/>
              <a:buSzTx/>
              <a:buFontTx/>
              <a:buNone/>
              <a:tabLst/>
              <a:defRPr/>
            </a:pPr>
            <a:r>
              <a:rPr kumimoji="0" lang="en-US" sz="3200" b="1" i="0" u="none" strike="noStrike" kern="0" cap="none" spc="0" normalizeH="0" baseline="0" noProof="0" dirty="0">
                <a:ln>
                  <a:noFill/>
                </a:ln>
                <a:solidFill>
                  <a:srgbClr val="FFFFFF"/>
                </a:solidFill>
                <a:effectLst/>
                <a:uLnTx/>
                <a:uFillTx/>
                <a:latin typeface="Abadi" panose="020B0604020104020204" pitchFamily="34" charset="0"/>
                <a:cs typeface="Arial" panose="020B0604020202020204" pitchFamily="34" charset="0"/>
              </a:rPr>
              <a:t>Domains to Whitelist </a:t>
            </a:r>
          </a:p>
          <a:p>
            <a:pPr marL="0" marR="0" lvl="2"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rgbClr val="FFFFFF"/>
                </a:solidFill>
                <a:effectLst/>
                <a:uLnTx/>
                <a:uFillTx/>
                <a:latin typeface="Abadi" panose="020B0604020104020204" pitchFamily="34" charset="0"/>
                <a:cs typeface="Arial" panose="020B0604020202020204" pitchFamily="34" charset="0"/>
              </a:rPr>
              <a:t>*.questarai.com </a:t>
            </a:r>
          </a:p>
          <a:p>
            <a:pPr marL="0" marR="0" lvl="2"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rgbClr val="FFFFFF"/>
                </a:solidFill>
                <a:effectLst/>
                <a:uLnTx/>
                <a:uFillTx/>
                <a:latin typeface="Abadi" panose="020B0604020104020204" pitchFamily="34" charset="0"/>
                <a:cs typeface="Arial" panose="020B0604020202020204" pitchFamily="34" charset="0"/>
              </a:rPr>
              <a:t>*.questarai.net </a:t>
            </a:r>
          </a:p>
          <a:p>
            <a:pPr marL="0" marR="0" lvl="2"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rgbClr val="FFFFFF"/>
                </a:solidFill>
                <a:effectLst/>
                <a:uLnTx/>
                <a:uFillTx/>
                <a:latin typeface="Abadi" panose="020B0604020104020204" pitchFamily="34" charset="0"/>
                <a:cs typeface="Arial" panose="020B0604020202020204" pitchFamily="34" charset="0"/>
              </a:rPr>
              <a:t>*.mobileapp.questarai.com (for Apple iPad devices)  </a:t>
            </a:r>
          </a:p>
        </p:txBody>
      </p:sp>
      <p:sp>
        <p:nvSpPr>
          <p:cNvPr id="8" name="Slide Number Placeholder 7"/>
          <p:cNvSpPr>
            <a:spLocks noGrp="1"/>
          </p:cNvSpPr>
          <p:nvPr>
            <p:ph type="sldNum" sz="quarter" idx="10"/>
          </p:nvPr>
        </p:nvSpPr>
        <p:spPr/>
        <p:txBody>
          <a:bodyPr/>
          <a:lstStyle/>
          <a:p>
            <a:fld id="{07984A46-4541-4911-9B71-6D99D12EC3BB}" type="slidenum">
              <a:rPr lang="en-US" smtClean="0"/>
              <a:t>27</a:t>
            </a:fld>
            <a:endParaRPr lang="en-US" dirty="0"/>
          </a:p>
        </p:txBody>
      </p:sp>
    </p:spTree>
    <p:extLst>
      <p:ext uri="{BB962C8B-B14F-4D97-AF65-F5344CB8AC3E}">
        <p14:creationId xmlns:p14="http://schemas.microsoft.com/office/powerpoint/2010/main" val="32986953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Other Device Recommendations</a:t>
            </a:r>
          </a:p>
        </p:txBody>
      </p:sp>
      <p:sp>
        <p:nvSpPr>
          <p:cNvPr id="7" name="Slide Number Placeholder 6"/>
          <p:cNvSpPr>
            <a:spLocks noGrp="1"/>
          </p:cNvSpPr>
          <p:nvPr>
            <p:ph type="sldNum" sz="quarter" idx="10"/>
          </p:nvPr>
        </p:nvSpPr>
        <p:spPr/>
        <p:txBody>
          <a:bodyPr/>
          <a:lstStyle/>
          <a:p>
            <a:fld id="{07984A46-4541-4911-9B71-6D99D12EC3BB}" type="slidenum">
              <a:rPr lang="en-US" smtClean="0"/>
              <a:t>28</a:t>
            </a:fld>
            <a:endParaRPr lang="en-US" dirty="0"/>
          </a:p>
        </p:txBody>
      </p:sp>
      <p:graphicFrame>
        <p:nvGraphicFramePr>
          <p:cNvPr id="6" name="Table 5" descr="A table with updates to system requirements for this year."/>
          <p:cNvGraphicFramePr>
            <a:graphicFrameLocks noGrp="1"/>
          </p:cNvGraphicFramePr>
          <p:nvPr>
            <p:extLst>
              <p:ext uri="{D42A27DB-BD31-4B8C-83A1-F6EECF244321}">
                <p14:modId xmlns:p14="http://schemas.microsoft.com/office/powerpoint/2010/main" val="1457296485"/>
              </p:ext>
            </p:extLst>
          </p:nvPr>
        </p:nvGraphicFramePr>
        <p:xfrm>
          <a:off x="200710" y="1162593"/>
          <a:ext cx="8752789" cy="5086605"/>
        </p:xfrm>
        <a:graphic>
          <a:graphicData uri="http://schemas.openxmlformats.org/drawingml/2006/table">
            <a:tbl>
              <a:tblPr firstRow="1" bandRow="1">
                <a:tableStyleId>{5C22544A-7EE6-4342-B048-85BDC9FD1C3A}</a:tableStyleId>
              </a:tblPr>
              <a:tblGrid>
                <a:gridCol w="2209814">
                  <a:extLst>
                    <a:ext uri="{9D8B030D-6E8A-4147-A177-3AD203B41FA5}">
                      <a16:colId xmlns:a16="http://schemas.microsoft.com/office/drawing/2014/main" val="20000"/>
                    </a:ext>
                  </a:extLst>
                </a:gridCol>
                <a:gridCol w="6542975">
                  <a:extLst>
                    <a:ext uri="{9D8B030D-6E8A-4147-A177-3AD203B41FA5}">
                      <a16:colId xmlns:a16="http://schemas.microsoft.com/office/drawing/2014/main" val="20001"/>
                    </a:ext>
                  </a:extLst>
                </a:gridCol>
              </a:tblGrid>
              <a:tr h="419679">
                <a:tc>
                  <a:txBody>
                    <a:bodyPr/>
                    <a:lstStyle/>
                    <a:p>
                      <a:r>
                        <a:rPr lang="en-US" sz="1600" dirty="0">
                          <a:latin typeface="Abadi" panose="020B0604020104020204" pitchFamily="34" charset="0"/>
                        </a:rPr>
                        <a:t>Topic</a:t>
                      </a:r>
                    </a:p>
                  </a:txBody>
                  <a:tcPr/>
                </a:tc>
                <a:tc>
                  <a:txBody>
                    <a:bodyPr/>
                    <a:lstStyle/>
                    <a:p>
                      <a:r>
                        <a:rPr lang="en-US" sz="1600" dirty="0">
                          <a:latin typeface="Abadi" panose="020B0604020104020204" pitchFamily="34" charset="0"/>
                        </a:rPr>
                        <a:t>Notes</a:t>
                      </a:r>
                    </a:p>
                  </a:txBody>
                  <a:tcPr/>
                </a:tc>
                <a:extLst>
                  <a:ext uri="{0D108BD9-81ED-4DB2-BD59-A6C34878D82A}">
                    <a16:rowId xmlns:a16="http://schemas.microsoft.com/office/drawing/2014/main" val="10000"/>
                  </a:ext>
                </a:extLst>
              </a:tr>
              <a:tr h="915664">
                <a:tc>
                  <a:txBody>
                    <a:bodyPr/>
                    <a:lstStyle/>
                    <a:p>
                      <a:r>
                        <a:rPr lang="en-US" sz="1600" dirty="0">
                          <a:solidFill>
                            <a:schemeClr val="tx1"/>
                          </a:solidFill>
                          <a:latin typeface="Abadi" panose="020B0604020104020204" pitchFamily="34" charset="0"/>
                        </a:rPr>
                        <a:t>Touchscreen input</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tx1"/>
                          </a:solidFill>
                          <a:effectLst/>
                          <a:latin typeface="Abadi" panose="020B0604020104020204" pitchFamily="34" charset="0"/>
                          <a:ea typeface="+mn-ea"/>
                          <a:cs typeface="+mn-cs"/>
                        </a:rPr>
                        <a:t>Questar Supports touchscreen input for Chrome, Windows 8+, and iPad operating systems (OS) that meet the specifications as</a:t>
                      </a:r>
                      <a:r>
                        <a:rPr lang="en-US" sz="1400" kern="1200" baseline="0" dirty="0">
                          <a:solidFill>
                            <a:schemeClr val="tx1"/>
                          </a:solidFill>
                          <a:effectLst/>
                          <a:latin typeface="Abadi" panose="020B0604020104020204" pitchFamily="34" charset="0"/>
                          <a:ea typeface="+mn-ea"/>
                          <a:cs typeface="+mn-cs"/>
                        </a:rPr>
                        <a:t> stated in the preview slides.</a:t>
                      </a:r>
                      <a:endParaRPr lang="en-US" sz="1200" dirty="0">
                        <a:solidFill>
                          <a:schemeClr val="tx1"/>
                        </a:solidFill>
                        <a:latin typeface="Abadi" panose="020B0604020104020204" pitchFamily="34" charset="0"/>
                      </a:endParaRPr>
                    </a:p>
                  </a:txBody>
                  <a:tcPr anchor="ctr"/>
                </a:tc>
                <a:extLst>
                  <a:ext uri="{0D108BD9-81ED-4DB2-BD59-A6C34878D82A}">
                    <a16:rowId xmlns:a16="http://schemas.microsoft.com/office/drawing/2014/main" val="3948990008"/>
                  </a:ext>
                </a:extLst>
              </a:tr>
              <a:tr h="1167745">
                <a:tc>
                  <a:txBody>
                    <a:bodyPr/>
                    <a:lstStyle/>
                    <a:p>
                      <a:r>
                        <a:rPr lang="en-US" sz="1600" dirty="0">
                          <a:solidFill>
                            <a:schemeClr val="tx1"/>
                          </a:solidFill>
                          <a:latin typeface="Abadi" panose="020B0604020104020204" pitchFamily="34" charset="0"/>
                        </a:rPr>
                        <a:t>Alternate Language</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baseline="0" dirty="0">
                          <a:solidFill>
                            <a:schemeClr val="tx1"/>
                          </a:solidFill>
                          <a:latin typeface="Abadi" panose="020B0604020104020204" pitchFamily="34" charset="0"/>
                        </a:rPr>
                        <a:t>Students who are testing in CBT math in an alternate language may make use of an alternate language keyboard. *Chromebooks do not support alternate language keyboards with the Questar Secure Browser and kiosk mode.</a:t>
                      </a:r>
                    </a:p>
                  </a:txBody>
                  <a:tcPr anchor="ctr"/>
                </a:tc>
                <a:extLst>
                  <a:ext uri="{0D108BD9-81ED-4DB2-BD59-A6C34878D82A}">
                    <a16:rowId xmlns:a16="http://schemas.microsoft.com/office/drawing/2014/main" val="10003"/>
                  </a:ext>
                </a:extLst>
              </a:tr>
              <a:tr h="944439">
                <a:tc>
                  <a:txBody>
                    <a:bodyPr/>
                    <a:lstStyle/>
                    <a:p>
                      <a:r>
                        <a:rPr lang="en-US" sz="1600" dirty="0">
                          <a:solidFill>
                            <a:schemeClr val="tx1"/>
                          </a:solidFill>
                          <a:latin typeface="Abadi" panose="020B0604020104020204" pitchFamily="34" charset="0"/>
                        </a:rPr>
                        <a:t>External</a:t>
                      </a:r>
                      <a:r>
                        <a:rPr lang="en-US" sz="1600" baseline="0" dirty="0">
                          <a:solidFill>
                            <a:schemeClr val="tx1"/>
                          </a:solidFill>
                          <a:latin typeface="Abadi" panose="020B0604020104020204" pitchFamily="34" charset="0"/>
                        </a:rPr>
                        <a:t> keyboards &amp; mice</a:t>
                      </a:r>
                      <a:endParaRPr lang="en-US" sz="1600" dirty="0">
                        <a:solidFill>
                          <a:schemeClr val="tx1"/>
                        </a:solidFill>
                        <a:latin typeface="Abadi" panose="020B0604020104020204" pitchFamily="34"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aseline="0" dirty="0">
                          <a:solidFill>
                            <a:schemeClr val="tx1"/>
                          </a:solidFill>
                          <a:latin typeface="Abadi" panose="020B0604020104020204" pitchFamily="34" charset="0"/>
                        </a:rPr>
                        <a:t>Keyboards must be provided and available for all students testing on computer.</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aseline="0" dirty="0">
                          <a:solidFill>
                            <a:schemeClr val="tx1"/>
                          </a:solidFill>
                          <a:latin typeface="Abadi" panose="020B0604020104020204" pitchFamily="34" charset="0"/>
                        </a:rPr>
                        <a:t>A mouse, touchpad, or touchscreen must be available for all students testing on computer. </a:t>
                      </a:r>
                    </a:p>
                  </a:txBody>
                  <a:tcPr anchor="ctr"/>
                </a:tc>
                <a:extLst>
                  <a:ext uri="{0D108BD9-81ED-4DB2-BD59-A6C34878D82A}">
                    <a16:rowId xmlns:a16="http://schemas.microsoft.com/office/drawing/2014/main" val="10004"/>
                  </a:ext>
                </a:extLst>
              </a:tr>
              <a:tr h="592995">
                <a:tc>
                  <a:txBody>
                    <a:bodyPr/>
                    <a:lstStyle/>
                    <a:p>
                      <a:r>
                        <a:rPr lang="en-US" sz="1600" dirty="0">
                          <a:solidFill>
                            <a:schemeClr val="tx1"/>
                          </a:solidFill>
                          <a:latin typeface="Abadi" panose="020B0604020104020204" pitchFamily="34" charset="0"/>
                        </a:rPr>
                        <a:t>Dual</a:t>
                      </a:r>
                      <a:r>
                        <a:rPr lang="en-US" sz="1600" baseline="0" dirty="0">
                          <a:solidFill>
                            <a:schemeClr val="tx1"/>
                          </a:solidFill>
                          <a:latin typeface="Abadi" panose="020B0604020104020204" pitchFamily="34" charset="0"/>
                        </a:rPr>
                        <a:t> monitors</a:t>
                      </a:r>
                      <a:endParaRPr lang="en-US" sz="1600" dirty="0">
                        <a:solidFill>
                          <a:schemeClr val="tx1"/>
                        </a:solidFill>
                        <a:latin typeface="Abadi" panose="020B0604020104020204" pitchFamily="34"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tx1"/>
                          </a:solidFill>
                          <a:latin typeface="Abadi" panose="020B0604020104020204" pitchFamily="34" charset="0"/>
                          <a:ea typeface="+mn-ea"/>
                          <a:cs typeface="+mn-cs"/>
                        </a:rPr>
                        <a:t>Questar does not support dual monitors for student testing.</a:t>
                      </a:r>
                    </a:p>
                  </a:txBody>
                  <a:tcPr anchor="ctr"/>
                </a:tc>
                <a:extLst>
                  <a:ext uri="{0D108BD9-81ED-4DB2-BD59-A6C34878D82A}">
                    <a16:rowId xmlns:a16="http://schemas.microsoft.com/office/drawing/2014/main" val="10005"/>
                  </a:ext>
                </a:extLst>
              </a:tr>
              <a:tr h="1046083">
                <a:tc>
                  <a:txBody>
                    <a:bodyPr/>
                    <a:lstStyle/>
                    <a:p>
                      <a:r>
                        <a:rPr lang="en-US" sz="1600" dirty="0">
                          <a:solidFill>
                            <a:schemeClr val="tx1"/>
                          </a:solidFill>
                          <a:latin typeface="Abadi" panose="020B0604020104020204" pitchFamily="34" charset="0"/>
                        </a:rPr>
                        <a:t>Stylus use</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Abadi" panose="020B0604020104020204" pitchFamily="34" charset="0"/>
                        </a:rPr>
                        <a:t>A stylus is allowed</a:t>
                      </a:r>
                      <a:r>
                        <a:rPr lang="en-US" sz="1400" baseline="0" dirty="0">
                          <a:solidFill>
                            <a:schemeClr val="tx1"/>
                          </a:solidFill>
                          <a:latin typeface="Abadi" panose="020B0604020104020204" pitchFamily="34" charset="0"/>
                        </a:rPr>
                        <a:t> if students in the school are using a stylus as part of daily instruction. If a school wishes to allow students to use a stylus, the school must provide to any student who wants to use a stylus for responding to CBT items.</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aseline="0" dirty="0">
                          <a:solidFill>
                            <a:schemeClr val="tx1"/>
                          </a:solidFill>
                          <a:latin typeface="Abadi" panose="020B0604020104020204" pitchFamily="34" charset="0"/>
                        </a:rPr>
                        <a:t>Questar does not support Microsoft Surface stylus or EMR pens.</a:t>
                      </a:r>
                      <a:endParaRPr lang="en-US" sz="1400" dirty="0">
                        <a:solidFill>
                          <a:schemeClr val="tx1"/>
                        </a:solidFill>
                        <a:latin typeface="Abadi" panose="020B0604020104020204" pitchFamily="34" charset="0"/>
                      </a:endParaRPr>
                    </a:p>
                  </a:txBody>
                  <a:tcPr anchor="ctr"/>
                </a:tc>
                <a:extLst>
                  <a:ext uri="{0D108BD9-81ED-4DB2-BD59-A6C34878D82A}">
                    <a16:rowId xmlns:a16="http://schemas.microsoft.com/office/drawing/2014/main" val="3780423137"/>
                  </a:ext>
                </a:extLst>
              </a:tr>
            </a:tbl>
          </a:graphicData>
        </a:graphic>
      </p:graphicFrame>
    </p:spTree>
    <p:extLst>
      <p:ext uri="{BB962C8B-B14F-4D97-AF65-F5344CB8AC3E}">
        <p14:creationId xmlns:p14="http://schemas.microsoft.com/office/powerpoint/2010/main" val="37919201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Mass Installations</a:t>
            </a:r>
          </a:p>
        </p:txBody>
      </p:sp>
      <p:sp>
        <p:nvSpPr>
          <p:cNvPr id="6" name="AutoShape 4" descr="Public Support_System Scan_Before Scan.png - Latest Nov 09, 2015 05:29 PM - Melissa Randall"/>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 name="AutoShape 6" descr="Public Support_System Scan_Before Scan.png - Latest Nov 09, 2015 05:29 PM - Melissa Randall"/>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 name="AutoShape 8" descr="Public Support_System Scan_Before Scan.png - Latest Nov 09, 2015 05:29 PM - Melissa Randall"/>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 name="Content Placeholder 1"/>
          <p:cNvSpPr txBox="1">
            <a:spLocks/>
          </p:cNvSpPr>
          <p:nvPr/>
        </p:nvSpPr>
        <p:spPr bwMode="auto">
          <a:xfrm>
            <a:off x="155575" y="1214652"/>
            <a:ext cx="8531225" cy="196527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lnSpc>
                <a:spcPct val="125000"/>
              </a:lnSpc>
              <a:spcBef>
                <a:spcPts val="600"/>
              </a:spcBef>
              <a:spcAft>
                <a:spcPct val="0"/>
              </a:spcAft>
              <a:buClr>
                <a:schemeClr val="tx1">
                  <a:lumMod val="65000"/>
                  <a:lumOff val="35000"/>
                </a:schemeClr>
              </a:buClr>
              <a:buSzPct val="100000"/>
              <a:buFont typeface="Wingdings" pitchFamily="2" charset="2"/>
              <a:buChar char="§"/>
              <a:defRPr lang="en-US" sz="2200">
                <a:solidFill>
                  <a:schemeClr val="tx1">
                    <a:lumMod val="65000"/>
                    <a:lumOff val="35000"/>
                  </a:schemeClr>
                </a:solidFill>
                <a:latin typeface="+mn-lt"/>
                <a:ea typeface="+mn-ea"/>
                <a:cs typeface="+mn-cs"/>
              </a:defRPr>
            </a:lvl1pPr>
            <a:lvl2pPr marL="742950" indent="-285750" algn="l" rtl="0" eaLnBrk="1" fontAlgn="base" hangingPunct="1">
              <a:lnSpc>
                <a:spcPct val="110000"/>
              </a:lnSpc>
              <a:spcBef>
                <a:spcPts val="600"/>
              </a:spcBef>
              <a:spcAft>
                <a:spcPct val="0"/>
              </a:spcAft>
              <a:buClr>
                <a:schemeClr val="tx1">
                  <a:lumMod val="65000"/>
                  <a:lumOff val="35000"/>
                </a:schemeClr>
              </a:buClr>
              <a:buFont typeface="Arial" pitchFamily="34" charset="0"/>
              <a:buChar char="–"/>
              <a:defRPr lang="en-US" sz="1800">
                <a:solidFill>
                  <a:schemeClr val="tx1">
                    <a:lumMod val="65000"/>
                    <a:lumOff val="35000"/>
                  </a:schemeClr>
                </a:solidFill>
                <a:latin typeface="+mn-lt"/>
                <a:ea typeface="+mn-ea"/>
                <a:cs typeface="+mn-cs"/>
              </a:defRPr>
            </a:lvl2pPr>
            <a:lvl3pPr marL="1143000" indent="-228600" algn="l" rtl="0" eaLnBrk="1" fontAlgn="base" hangingPunct="1">
              <a:spcBef>
                <a:spcPct val="20000"/>
              </a:spcBef>
              <a:spcAft>
                <a:spcPct val="0"/>
              </a:spcAft>
              <a:buClr>
                <a:schemeClr val="tx1">
                  <a:lumMod val="65000"/>
                  <a:lumOff val="35000"/>
                </a:schemeClr>
              </a:buClr>
              <a:buChar char="•"/>
              <a:defRPr lang="en-US" sz="1600">
                <a:solidFill>
                  <a:schemeClr val="tx1">
                    <a:lumMod val="65000"/>
                    <a:lumOff val="35000"/>
                  </a:schemeClr>
                </a:solidFill>
                <a:latin typeface="+mn-lt"/>
                <a:ea typeface="+mn-ea"/>
                <a:cs typeface="+mn-cs"/>
              </a:defRPr>
            </a:lvl3pPr>
            <a:lvl4pPr marL="1600200" indent="-228600" algn="l" rtl="0" eaLnBrk="1" fontAlgn="base" hangingPunct="1">
              <a:spcBef>
                <a:spcPct val="20000"/>
              </a:spcBef>
              <a:spcAft>
                <a:spcPct val="0"/>
              </a:spcAft>
              <a:buClr>
                <a:schemeClr val="tx1">
                  <a:lumMod val="65000"/>
                  <a:lumOff val="35000"/>
                </a:schemeClr>
              </a:buClr>
              <a:buChar char="–"/>
              <a:defRPr lang="en-US" sz="1200">
                <a:solidFill>
                  <a:schemeClr val="tx1">
                    <a:lumMod val="65000"/>
                    <a:lumOff val="35000"/>
                  </a:schemeClr>
                </a:solidFill>
                <a:latin typeface="+mn-lt"/>
                <a:ea typeface="+mn-ea"/>
                <a:cs typeface="+mn-cs"/>
              </a:defRPr>
            </a:lvl4pPr>
            <a:lvl5pPr marL="2057400" indent="-228600" algn="l" rtl="0" eaLnBrk="1" fontAlgn="base" hangingPunct="1">
              <a:spcBef>
                <a:spcPct val="20000"/>
              </a:spcBef>
              <a:spcAft>
                <a:spcPct val="0"/>
              </a:spcAft>
              <a:buClr>
                <a:schemeClr val="tx1">
                  <a:lumMod val="65000"/>
                  <a:lumOff val="35000"/>
                </a:schemeClr>
              </a:buClr>
              <a:buChar char="»"/>
              <a:defRPr lang="en-US" sz="1000">
                <a:solidFill>
                  <a:schemeClr val="tx1">
                    <a:lumMod val="65000"/>
                    <a:lumOff val="35000"/>
                  </a:schemeClr>
                </a:solidFill>
                <a:latin typeface="+mn-lt"/>
                <a:ea typeface="+mn-ea"/>
                <a:cs typeface="+mn-cs"/>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r>
              <a:rPr lang="en-US" sz="2000" kern="0" dirty="0">
                <a:solidFill>
                  <a:schemeClr val="tx1"/>
                </a:solidFill>
                <a:latin typeface="Abadi" panose="020B0604020104020204" pitchFamily="34" charset="0"/>
              </a:rPr>
              <a:t>Questar Secure browsers can be installed using mass installation tools.  If your school is new to this process, contact Questar for help.  </a:t>
            </a:r>
          </a:p>
          <a:p>
            <a:r>
              <a:rPr lang="en-US" sz="2000" kern="0" dirty="0">
                <a:solidFill>
                  <a:schemeClr val="tx1"/>
                </a:solidFill>
                <a:latin typeface="Abadi" panose="020B0604020104020204" pitchFamily="34" charset="0"/>
              </a:rPr>
              <a:t>Questar has tools to help with mass installations and our Tier 2 Customer Support can help with all questions.</a:t>
            </a:r>
          </a:p>
        </p:txBody>
      </p:sp>
      <p:sp>
        <p:nvSpPr>
          <p:cNvPr id="10" name="Slide Number Placeholder 9"/>
          <p:cNvSpPr>
            <a:spLocks noGrp="1"/>
          </p:cNvSpPr>
          <p:nvPr>
            <p:ph type="sldNum" sz="quarter" idx="10"/>
          </p:nvPr>
        </p:nvSpPr>
        <p:spPr/>
        <p:txBody>
          <a:bodyPr/>
          <a:lstStyle/>
          <a:p>
            <a:fld id="{07984A46-4541-4911-9B71-6D99D12EC3BB}" type="slidenum">
              <a:rPr lang="en-US" smtClean="0"/>
              <a:t>29</a:t>
            </a:fld>
            <a:endParaRPr lang="en-US" dirty="0"/>
          </a:p>
        </p:txBody>
      </p:sp>
      <p:pic>
        <p:nvPicPr>
          <p:cNvPr id="3" name="Picture 2">
            <a:extLst>
              <a:ext uri="{FF2B5EF4-FFF2-40B4-BE49-F238E27FC236}">
                <a16:creationId xmlns:a16="http://schemas.microsoft.com/office/drawing/2014/main" id="{D4CA7F15-D6A2-4C67-A7F4-43FA5FEAAF48}"/>
              </a:ext>
            </a:extLst>
          </p:cNvPr>
          <p:cNvPicPr>
            <a:picLocks noChangeAspect="1"/>
          </p:cNvPicPr>
          <p:nvPr/>
        </p:nvPicPr>
        <p:blipFill>
          <a:blip r:embed="rId3"/>
          <a:stretch>
            <a:fillRect/>
          </a:stretch>
        </p:blipFill>
        <p:spPr>
          <a:xfrm>
            <a:off x="612775" y="2916185"/>
            <a:ext cx="6403976" cy="3432196"/>
          </a:xfrm>
          <a:prstGeom prst="rect">
            <a:avLst/>
          </a:prstGeom>
          <a:ln w="3175">
            <a:solidFill>
              <a:srgbClr val="878B91"/>
            </a:solidFill>
          </a:ln>
        </p:spPr>
      </p:pic>
    </p:spTree>
    <p:extLst>
      <p:ext uri="{BB962C8B-B14F-4D97-AF65-F5344CB8AC3E}">
        <p14:creationId xmlns:p14="http://schemas.microsoft.com/office/powerpoint/2010/main" val="414417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latin typeface="Abadi" panose="020B0604020104020204" pitchFamily="34" charset="0"/>
              </a:rPr>
              <a:t>Introductions</a:t>
            </a:r>
          </a:p>
        </p:txBody>
      </p:sp>
    </p:spTree>
    <p:extLst>
      <p:ext uri="{BB962C8B-B14F-4D97-AF65-F5344CB8AC3E}">
        <p14:creationId xmlns:p14="http://schemas.microsoft.com/office/powerpoint/2010/main" val="24234580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System Scan Recommendation</a:t>
            </a:r>
          </a:p>
        </p:txBody>
      </p:sp>
      <p:sp>
        <p:nvSpPr>
          <p:cNvPr id="6" name="AutoShape 4" descr="Public Support_System Scan_Before Scan.png - Latest Nov 09, 2015 05:29 PM - Melissa Randall"/>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 name="AutoShape 6" descr="Public Support_System Scan_Before Scan.png - Latest Nov 09, 2015 05:29 PM - Melissa Randall"/>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 name="AutoShape 8" descr="Public Support_System Scan_Before Scan.png - Latest Nov 09, 2015 05:29 PM - Melissa Randall"/>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1" name="Content Placeholder 1"/>
          <p:cNvSpPr txBox="1">
            <a:spLocks/>
          </p:cNvSpPr>
          <p:nvPr/>
        </p:nvSpPr>
        <p:spPr bwMode="auto">
          <a:xfrm>
            <a:off x="155575" y="1731190"/>
            <a:ext cx="4109812" cy="434735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lnSpc>
                <a:spcPct val="125000"/>
              </a:lnSpc>
              <a:spcBef>
                <a:spcPts val="600"/>
              </a:spcBef>
              <a:spcAft>
                <a:spcPct val="0"/>
              </a:spcAft>
              <a:buClr>
                <a:schemeClr val="tx1">
                  <a:lumMod val="65000"/>
                  <a:lumOff val="35000"/>
                </a:schemeClr>
              </a:buClr>
              <a:buSzPct val="100000"/>
              <a:buFont typeface="Wingdings" pitchFamily="2" charset="2"/>
              <a:buChar char="§"/>
              <a:defRPr lang="en-US" sz="2200">
                <a:solidFill>
                  <a:schemeClr val="tx1">
                    <a:lumMod val="65000"/>
                    <a:lumOff val="35000"/>
                  </a:schemeClr>
                </a:solidFill>
                <a:latin typeface="+mn-lt"/>
                <a:ea typeface="+mn-ea"/>
                <a:cs typeface="+mn-cs"/>
              </a:defRPr>
            </a:lvl1pPr>
            <a:lvl2pPr marL="742950" indent="-285750" algn="l" rtl="0" eaLnBrk="1" fontAlgn="base" hangingPunct="1">
              <a:lnSpc>
                <a:spcPct val="110000"/>
              </a:lnSpc>
              <a:spcBef>
                <a:spcPts val="600"/>
              </a:spcBef>
              <a:spcAft>
                <a:spcPct val="0"/>
              </a:spcAft>
              <a:buClr>
                <a:schemeClr val="tx1">
                  <a:lumMod val="65000"/>
                  <a:lumOff val="35000"/>
                </a:schemeClr>
              </a:buClr>
              <a:buFont typeface="Arial" pitchFamily="34" charset="0"/>
              <a:buChar char="–"/>
              <a:defRPr lang="en-US" sz="1800">
                <a:solidFill>
                  <a:schemeClr val="tx1">
                    <a:lumMod val="65000"/>
                    <a:lumOff val="35000"/>
                  </a:schemeClr>
                </a:solidFill>
                <a:latin typeface="+mn-lt"/>
                <a:ea typeface="+mn-ea"/>
                <a:cs typeface="+mn-cs"/>
              </a:defRPr>
            </a:lvl2pPr>
            <a:lvl3pPr marL="1143000" indent="-228600" algn="l" rtl="0" eaLnBrk="1" fontAlgn="base" hangingPunct="1">
              <a:spcBef>
                <a:spcPct val="20000"/>
              </a:spcBef>
              <a:spcAft>
                <a:spcPct val="0"/>
              </a:spcAft>
              <a:buClr>
                <a:schemeClr val="tx1">
                  <a:lumMod val="65000"/>
                  <a:lumOff val="35000"/>
                </a:schemeClr>
              </a:buClr>
              <a:buChar char="•"/>
              <a:defRPr lang="en-US" sz="1600">
                <a:solidFill>
                  <a:schemeClr val="tx1">
                    <a:lumMod val="65000"/>
                    <a:lumOff val="35000"/>
                  </a:schemeClr>
                </a:solidFill>
                <a:latin typeface="+mn-lt"/>
                <a:ea typeface="+mn-ea"/>
                <a:cs typeface="+mn-cs"/>
              </a:defRPr>
            </a:lvl3pPr>
            <a:lvl4pPr marL="1600200" indent="-228600" algn="l" rtl="0" eaLnBrk="1" fontAlgn="base" hangingPunct="1">
              <a:spcBef>
                <a:spcPct val="20000"/>
              </a:spcBef>
              <a:spcAft>
                <a:spcPct val="0"/>
              </a:spcAft>
              <a:buClr>
                <a:schemeClr val="tx1">
                  <a:lumMod val="65000"/>
                  <a:lumOff val="35000"/>
                </a:schemeClr>
              </a:buClr>
              <a:buChar char="–"/>
              <a:defRPr lang="en-US" sz="1200">
                <a:solidFill>
                  <a:schemeClr val="tx1">
                    <a:lumMod val="65000"/>
                    <a:lumOff val="35000"/>
                  </a:schemeClr>
                </a:solidFill>
                <a:latin typeface="+mn-lt"/>
                <a:ea typeface="+mn-ea"/>
                <a:cs typeface="+mn-cs"/>
              </a:defRPr>
            </a:lvl4pPr>
            <a:lvl5pPr marL="2057400" indent="-228600" algn="l" rtl="0" eaLnBrk="1" fontAlgn="base" hangingPunct="1">
              <a:spcBef>
                <a:spcPct val="20000"/>
              </a:spcBef>
              <a:spcAft>
                <a:spcPct val="0"/>
              </a:spcAft>
              <a:buClr>
                <a:schemeClr val="tx1">
                  <a:lumMod val="65000"/>
                  <a:lumOff val="35000"/>
                </a:schemeClr>
              </a:buClr>
              <a:buChar char="»"/>
              <a:defRPr lang="en-US" sz="1000">
                <a:solidFill>
                  <a:schemeClr val="tx1">
                    <a:lumMod val="65000"/>
                    <a:lumOff val="35000"/>
                  </a:schemeClr>
                </a:solidFill>
                <a:latin typeface="+mn-lt"/>
                <a:ea typeface="+mn-ea"/>
                <a:cs typeface="+mn-cs"/>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r>
              <a:rPr lang="en-US" sz="2000" kern="0" dirty="0">
                <a:solidFill>
                  <a:schemeClr val="tx1"/>
                </a:solidFill>
                <a:latin typeface="Abadi" panose="020B0604020104020204" pitchFamily="34" charset="0"/>
              </a:rPr>
              <a:t>The System Scan tool displays system specifications and visual confirmation of whether the system meets each of the technical requirements</a:t>
            </a:r>
          </a:p>
          <a:p>
            <a:r>
              <a:rPr lang="en-US" sz="2000" kern="0" dirty="0">
                <a:solidFill>
                  <a:schemeClr val="tx1"/>
                </a:solidFill>
                <a:latin typeface="Abadi" panose="020B0604020104020204" pitchFamily="34" charset="0"/>
              </a:rPr>
              <a:t>Items checked include system type, operating system, screen resolution, browser type and version, and whether or not the browser is properly set up to accept cookies.</a:t>
            </a:r>
          </a:p>
        </p:txBody>
      </p:sp>
      <p:sp>
        <p:nvSpPr>
          <p:cNvPr id="15" name="Rectangle 14"/>
          <p:cNvSpPr/>
          <p:nvPr/>
        </p:nvSpPr>
        <p:spPr>
          <a:xfrm>
            <a:off x="1854201" y="1122740"/>
            <a:ext cx="4953000" cy="400110"/>
          </a:xfrm>
          <a:prstGeom prst="rect">
            <a:avLst/>
          </a:prstGeom>
        </p:spPr>
        <p:txBody>
          <a:bodyPr wrap="square">
            <a:spAutoFit/>
          </a:bodyPr>
          <a:lstStyle/>
          <a:p>
            <a:pPr algn="ctr"/>
            <a:r>
              <a:rPr lang="en-US" sz="2000" u="sng" dirty="0">
                <a:latin typeface="Abadi" panose="020B0604020104020204" pitchFamily="34" charset="0"/>
                <a:ea typeface="Calibri" panose="020F050202020403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http://www.questarai.com/readiness/ </a:t>
            </a:r>
            <a:endParaRPr lang="en-US" sz="2000" dirty="0">
              <a:latin typeface="Abadi" panose="020B0604020104020204" pitchFamily="34" charset="0"/>
              <a:cs typeface="Arial" panose="020B0604020202020204" pitchFamily="34" charset="0"/>
            </a:endParaRPr>
          </a:p>
        </p:txBody>
      </p:sp>
      <p:pic>
        <p:nvPicPr>
          <p:cNvPr id="9" name="Picture 8"/>
          <p:cNvPicPr>
            <a:picLocks noChangeAspect="1"/>
          </p:cNvPicPr>
          <p:nvPr/>
        </p:nvPicPr>
        <p:blipFill rotWithShape="1">
          <a:blip r:embed="rId4"/>
          <a:srcRect l="7322" r="7998"/>
          <a:stretch/>
        </p:blipFill>
        <p:spPr>
          <a:xfrm>
            <a:off x="4439556" y="2101305"/>
            <a:ext cx="4443866" cy="3189152"/>
          </a:xfrm>
          <a:prstGeom prst="rect">
            <a:avLst/>
          </a:prstGeom>
          <a:ln>
            <a:noFill/>
          </a:ln>
          <a:effectLst>
            <a:outerShdw blurRad="190500" algn="tl" rotWithShape="0">
              <a:srgbClr val="000000">
                <a:alpha val="70000"/>
              </a:srgbClr>
            </a:outerShdw>
          </a:effectLst>
        </p:spPr>
      </p:pic>
      <p:sp>
        <p:nvSpPr>
          <p:cNvPr id="10" name="Slide Number Placeholder 9"/>
          <p:cNvSpPr>
            <a:spLocks noGrp="1"/>
          </p:cNvSpPr>
          <p:nvPr>
            <p:ph type="sldNum" sz="quarter" idx="10"/>
          </p:nvPr>
        </p:nvSpPr>
        <p:spPr/>
        <p:txBody>
          <a:bodyPr/>
          <a:lstStyle/>
          <a:p>
            <a:fld id="{07984A46-4541-4911-9B71-6D99D12EC3BB}" type="slidenum">
              <a:rPr lang="en-US" smtClean="0"/>
              <a:t>30</a:t>
            </a:fld>
            <a:endParaRPr lang="en-US" dirty="0"/>
          </a:p>
        </p:txBody>
      </p:sp>
    </p:spTree>
    <p:extLst>
      <p:ext uri="{BB962C8B-B14F-4D97-AF65-F5344CB8AC3E}">
        <p14:creationId xmlns:p14="http://schemas.microsoft.com/office/powerpoint/2010/main" val="17919643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Test Readiness Recommendation</a:t>
            </a:r>
          </a:p>
        </p:txBody>
      </p:sp>
      <p:sp>
        <p:nvSpPr>
          <p:cNvPr id="7" name="Content Placeholder 1"/>
          <p:cNvSpPr txBox="1">
            <a:spLocks/>
          </p:cNvSpPr>
          <p:nvPr/>
        </p:nvSpPr>
        <p:spPr bwMode="auto">
          <a:xfrm>
            <a:off x="4965700" y="1219199"/>
            <a:ext cx="3835400" cy="4906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1" fontAlgn="base" hangingPunct="1">
              <a:lnSpc>
                <a:spcPct val="125000"/>
              </a:lnSpc>
              <a:spcBef>
                <a:spcPts val="600"/>
              </a:spcBef>
              <a:spcAft>
                <a:spcPct val="0"/>
              </a:spcAft>
              <a:buClr>
                <a:schemeClr val="tx1">
                  <a:lumMod val="65000"/>
                  <a:lumOff val="35000"/>
                </a:schemeClr>
              </a:buClr>
              <a:buSzPct val="100000"/>
              <a:buFont typeface="Wingdings" pitchFamily="2" charset="2"/>
              <a:buChar char="§"/>
              <a:defRPr lang="en-US" sz="2200">
                <a:solidFill>
                  <a:schemeClr val="tx1">
                    <a:lumMod val="65000"/>
                    <a:lumOff val="35000"/>
                  </a:schemeClr>
                </a:solidFill>
                <a:latin typeface="+mn-lt"/>
                <a:ea typeface="+mn-ea"/>
                <a:cs typeface="+mn-cs"/>
              </a:defRPr>
            </a:lvl1pPr>
            <a:lvl2pPr marL="742950" indent="-285750" algn="l" rtl="0" eaLnBrk="1" fontAlgn="base" hangingPunct="1">
              <a:lnSpc>
                <a:spcPct val="110000"/>
              </a:lnSpc>
              <a:spcBef>
                <a:spcPts val="600"/>
              </a:spcBef>
              <a:spcAft>
                <a:spcPct val="0"/>
              </a:spcAft>
              <a:buClr>
                <a:schemeClr val="tx1">
                  <a:lumMod val="65000"/>
                  <a:lumOff val="35000"/>
                </a:schemeClr>
              </a:buClr>
              <a:buFont typeface="Arial" pitchFamily="34" charset="0"/>
              <a:buChar char="–"/>
              <a:defRPr lang="en-US" sz="1800">
                <a:solidFill>
                  <a:schemeClr val="tx1">
                    <a:lumMod val="65000"/>
                    <a:lumOff val="35000"/>
                  </a:schemeClr>
                </a:solidFill>
                <a:latin typeface="+mn-lt"/>
                <a:ea typeface="+mn-ea"/>
                <a:cs typeface="+mn-cs"/>
              </a:defRPr>
            </a:lvl2pPr>
            <a:lvl3pPr marL="1143000" indent="-228600" algn="l" rtl="0" eaLnBrk="1" fontAlgn="base" hangingPunct="1">
              <a:spcBef>
                <a:spcPct val="20000"/>
              </a:spcBef>
              <a:spcAft>
                <a:spcPct val="0"/>
              </a:spcAft>
              <a:buClr>
                <a:schemeClr val="tx1">
                  <a:lumMod val="65000"/>
                  <a:lumOff val="35000"/>
                </a:schemeClr>
              </a:buClr>
              <a:buChar char="•"/>
              <a:defRPr lang="en-US" sz="1600">
                <a:solidFill>
                  <a:schemeClr val="tx1">
                    <a:lumMod val="65000"/>
                    <a:lumOff val="35000"/>
                  </a:schemeClr>
                </a:solidFill>
                <a:latin typeface="+mn-lt"/>
                <a:ea typeface="+mn-ea"/>
                <a:cs typeface="+mn-cs"/>
              </a:defRPr>
            </a:lvl3pPr>
            <a:lvl4pPr marL="1600200" indent="-228600" algn="l" rtl="0" eaLnBrk="1" fontAlgn="base" hangingPunct="1">
              <a:spcBef>
                <a:spcPct val="20000"/>
              </a:spcBef>
              <a:spcAft>
                <a:spcPct val="0"/>
              </a:spcAft>
              <a:buClr>
                <a:schemeClr val="tx1">
                  <a:lumMod val="65000"/>
                  <a:lumOff val="35000"/>
                </a:schemeClr>
              </a:buClr>
              <a:buChar char="–"/>
              <a:defRPr lang="en-US" sz="1200">
                <a:solidFill>
                  <a:schemeClr val="tx1">
                    <a:lumMod val="65000"/>
                    <a:lumOff val="35000"/>
                  </a:schemeClr>
                </a:solidFill>
                <a:latin typeface="+mn-lt"/>
                <a:ea typeface="+mn-ea"/>
                <a:cs typeface="+mn-cs"/>
              </a:defRPr>
            </a:lvl4pPr>
            <a:lvl5pPr marL="2057400" indent="-228600" algn="l" rtl="0" eaLnBrk="1" fontAlgn="base" hangingPunct="1">
              <a:spcBef>
                <a:spcPct val="20000"/>
              </a:spcBef>
              <a:spcAft>
                <a:spcPct val="0"/>
              </a:spcAft>
              <a:buClr>
                <a:schemeClr val="tx1">
                  <a:lumMod val="65000"/>
                  <a:lumOff val="35000"/>
                </a:schemeClr>
              </a:buClr>
              <a:buChar char="»"/>
              <a:defRPr lang="en-US" sz="1000">
                <a:solidFill>
                  <a:schemeClr val="tx1">
                    <a:lumMod val="65000"/>
                    <a:lumOff val="35000"/>
                  </a:schemeClr>
                </a:solidFill>
                <a:latin typeface="+mn-lt"/>
                <a:ea typeface="+mn-ea"/>
                <a:cs typeface="+mn-cs"/>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None/>
            </a:pPr>
            <a:r>
              <a:rPr lang="en-US" sz="1800" kern="0" dirty="0">
                <a:solidFill>
                  <a:schemeClr val="tx1"/>
                </a:solidFill>
                <a:latin typeface="Abadi" panose="020B0604020104020204" pitchFamily="34" charset="0"/>
              </a:rPr>
              <a:t>Anyone can quickly determine their local download/upload speed with the Test Readiness Check.</a:t>
            </a:r>
          </a:p>
          <a:p>
            <a:pPr marL="0" indent="0">
              <a:buNone/>
            </a:pPr>
            <a:endParaRPr lang="en-US" sz="500" kern="0" dirty="0">
              <a:solidFill>
                <a:schemeClr val="tx1"/>
              </a:solidFill>
              <a:latin typeface="Abadi" panose="020B0604020104020204" pitchFamily="34" charset="0"/>
            </a:endParaRPr>
          </a:p>
          <a:p>
            <a:pPr marL="0" indent="0">
              <a:buNone/>
            </a:pPr>
            <a:r>
              <a:rPr lang="en-US" sz="1800" kern="0" dirty="0">
                <a:solidFill>
                  <a:schemeClr val="tx1"/>
                </a:solidFill>
                <a:latin typeface="Abadi" panose="020B0604020104020204" pitchFamily="34" charset="0"/>
              </a:rPr>
              <a:t>By inputting some additional information, these tools can be used to validate if testing can be completed:</a:t>
            </a:r>
          </a:p>
          <a:p>
            <a:r>
              <a:rPr lang="en-US" sz="1800" kern="0" dirty="0">
                <a:solidFill>
                  <a:schemeClr val="tx1"/>
                </a:solidFill>
                <a:latin typeface="Abadi" panose="020B0604020104020204" pitchFamily="34" charset="0"/>
              </a:rPr>
              <a:t>For the number of concurrent students testing</a:t>
            </a:r>
          </a:p>
          <a:p>
            <a:r>
              <a:rPr lang="en-US" sz="1800" kern="0" dirty="0">
                <a:solidFill>
                  <a:schemeClr val="tx1"/>
                </a:solidFill>
                <a:latin typeface="Abadi" panose="020B0604020104020204" pitchFamily="34" charset="0"/>
              </a:rPr>
              <a:t>In the given timeframe</a:t>
            </a:r>
          </a:p>
          <a:p>
            <a:r>
              <a:rPr lang="en-US" sz="1800" kern="0" dirty="0">
                <a:solidFill>
                  <a:schemeClr val="tx1"/>
                </a:solidFill>
                <a:latin typeface="Abadi" panose="020B0604020104020204" pitchFamily="34" charset="0"/>
              </a:rPr>
              <a:t>With the available bandwidth</a:t>
            </a:r>
          </a:p>
          <a:p>
            <a:pPr marL="0" indent="0">
              <a:buNone/>
            </a:pPr>
            <a:endParaRPr lang="en-US" sz="1800" kern="0" dirty="0"/>
          </a:p>
        </p:txBody>
      </p:sp>
      <p:pic>
        <p:nvPicPr>
          <p:cNvPr id="6" name="Picture 5"/>
          <p:cNvPicPr>
            <a:picLocks noChangeAspect="1"/>
          </p:cNvPicPr>
          <p:nvPr/>
        </p:nvPicPr>
        <p:blipFill rotWithShape="1">
          <a:blip r:embed="rId3"/>
          <a:srcRect l="13905" r="12842"/>
          <a:stretch/>
        </p:blipFill>
        <p:spPr>
          <a:xfrm>
            <a:off x="368469" y="1774372"/>
            <a:ext cx="4415409" cy="3058885"/>
          </a:xfrm>
          <a:prstGeom prst="rect">
            <a:avLst/>
          </a:prstGeom>
          <a:ln>
            <a:noFill/>
          </a:ln>
          <a:effectLst>
            <a:outerShdw blurRad="190500" algn="tl" rotWithShape="0">
              <a:srgbClr val="000000">
                <a:alpha val="70000"/>
              </a:srgbClr>
            </a:outerShdw>
          </a:effectLst>
        </p:spPr>
      </p:pic>
      <p:pic>
        <p:nvPicPr>
          <p:cNvPr id="9" name="Picture 8"/>
          <p:cNvPicPr>
            <a:picLocks noChangeAspect="1"/>
          </p:cNvPicPr>
          <p:nvPr/>
        </p:nvPicPr>
        <p:blipFill>
          <a:blip r:embed="rId4"/>
          <a:stretch>
            <a:fillRect/>
          </a:stretch>
        </p:blipFill>
        <p:spPr>
          <a:xfrm>
            <a:off x="620487" y="2729819"/>
            <a:ext cx="1700672" cy="3396343"/>
          </a:xfrm>
          <a:prstGeom prst="rect">
            <a:avLst/>
          </a:prstGeom>
          <a:ln>
            <a:solidFill>
              <a:schemeClr val="accent1"/>
            </a:solidFill>
          </a:ln>
        </p:spPr>
      </p:pic>
      <p:sp>
        <p:nvSpPr>
          <p:cNvPr id="8" name="Slide Number Placeholder 7"/>
          <p:cNvSpPr>
            <a:spLocks noGrp="1"/>
          </p:cNvSpPr>
          <p:nvPr>
            <p:ph type="sldNum" sz="quarter" idx="10"/>
          </p:nvPr>
        </p:nvSpPr>
        <p:spPr/>
        <p:txBody>
          <a:bodyPr/>
          <a:lstStyle/>
          <a:p>
            <a:fld id="{07984A46-4541-4911-9B71-6D99D12EC3BB}" type="slidenum">
              <a:rPr lang="en-US" smtClean="0"/>
              <a:t>31</a:t>
            </a:fld>
            <a:endParaRPr lang="en-US" dirty="0"/>
          </a:p>
        </p:txBody>
      </p:sp>
    </p:spTree>
    <p:extLst>
      <p:ext uri="{BB962C8B-B14F-4D97-AF65-F5344CB8AC3E}">
        <p14:creationId xmlns:p14="http://schemas.microsoft.com/office/powerpoint/2010/main" val="30686912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88175"/>
            <a:ext cx="8229600" cy="595745"/>
          </a:xfrm>
        </p:spPr>
        <p:txBody>
          <a:bodyPr>
            <a:normAutofit fontScale="90000"/>
          </a:bodyPr>
          <a:lstStyle/>
          <a:p>
            <a:r>
              <a:rPr lang="en-US" dirty="0"/>
              <a:t>Operational CBT Technology Readiness</a:t>
            </a:r>
          </a:p>
        </p:txBody>
      </p:sp>
      <p:sp>
        <p:nvSpPr>
          <p:cNvPr id="8" name="Slide Number Placeholder 7"/>
          <p:cNvSpPr>
            <a:spLocks noGrp="1"/>
          </p:cNvSpPr>
          <p:nvPr>
            <p:ph type="sldNum" sz="quarter" idx="10"/>
          </p:nvPr>
        </p:nvSpPr>
        <p:spPr/>
        <p:txBody>
          <a:bodyPr/>
          <a:lstStyle/>
          <a:p>
            <a:fld id="{07984A46-4541-4911-9B71-6D99D12EC3BB}" type="slidenum">
              <a:rPr lang="en-US" smtClean="0"/>
              <a:t>32</a:t>
            </a:fld>
            <a:endParaRPr lang="en-US" dirty="0"/>
          </a:p>
        </p:txBody>
      </p:sp>
      <p:pic>
        <p:nvPicPr>
          <p:cNvPr id="2" name="Picture 1">
            <a:extLst>
              <a:ext uri="{FF2B5EF4-FFF2-40B4-BE49-F238E27FC236}">
                <a16:creationId xmlns:a16="http://schemas.microsoft.com/office/drawing/2014/main" id="{5C788381-EBAE-4A99-8AD8-C82123F5C2F3}"/>
              </a:ext>
            </a:extLst>
          </p:cNvPr>
          <p:cNvPicPr>
            <a:picLocks noChangeAspect="1"/>
          </p:cNvPicPr>
          <p:nvPr/>
        </p:nvPicPr>
        <p:blipFill>
          <a:blip r:embed="rId3"/>
          <a:stretch>
            <a:fillRect/>
          </a:stretch>
        </p:blipFill>
        <p:spPr>
          <a:xfrm>
            <a:off x="614525" y="1469922"/>
            <a:ext cx="6864368" cy="3020322"/>
          </a:xfrm>
          <a:prstGeom prst="rect">
            <a:avLst/>
          </a:prstGeom>
          <a:ln>
            <a:solidFill>
              <a:schemeClr val="tx1"/>
            </a:solidFill>
          </a:ln>
        </p:spPr>
      </p:pic>
      <p:pic>
        <p:nvPicPr>
          <p:cNvPr id="11" name="Picture 10">
            <a:extLst>
              <a:ext uri="{FF2B5EF4-FFF2-40B4-BE49-F238E27FC236}">
                <a16:creationId xmlns:a16="http://schemas.microsoft.com/office/drawing/2014/main" id="{A74DAA70-22FF-49EB-82C2-FC240F97DA81}"/>
              </a:ext>
            </a:extLst>
          </p:cNvPr>
          <p:cNvPicPr>
            <a:picLocks noChangeAspect="1"/>
          </p:cNvPicPr>
          <p:nvPr/>
        </p:nvPicPr>
        <p:blipFill>
          <a:blip r:embed="rId4"/>
          <a:stretch>
            <a:fillRect/>
          </a:stretch>
        </p:blipFill>
        <p:spPr>
          <a:xfrm>
            <a:off x="5223470" y="2198497"/>
            <a:ext cx="3306005" cy="4082366"/>
          </a:xfrm>
          <a:prstGeom prst="rect">
            <a:avLst/>
          </a:prstGeom>
          <a:ln>
            <a:solidFill>
              <a:schemeClr val="tx1"/>
            </a:solidFill>
          </a:ln>
        </p:spPr>
      </p:pic>
      <p:pic>
        <p:nvPicPr>
          <p:cNvPr id="5" name="Picture 4">
            <a:extLst>
              <a:ext uri="{FF2B5EF4-FFF2-40B4-BE49-F238E27FC236}">
                <a16:creationId xmlns:a16="http://schemas.microsoft.com/office/drawing/2014/main" id="{B8D9ADBF-A2E9-4DFE-86EC-4D846C20EB95}"/>
              </a:ext>
            </a:extLst>
          </p:cNvPr>
          <p:cNvPicPr>
            <a:picLocks noChangeAspect="1"/>
          </p:cNvPicPr>
          <p:nvPr/>
        </p:nvPicPr>
        <p:blipFill>
          <a:blip r:embed="rId5"/>
          <a:stretch>
            <a:fillRect/>
          </a:stretch>
        </p:blipFill>
        <p:spPr>
          <a:xfrm>
            <a:off x="5593122" y="1531816"/>
            <a:ext cx="3550878" cy="3794367"/>
          </a:xfrm>
          <a:prstGeom prst="rect">
            <a:avLst/>
          </a:prstGeom>
          <a:ln>
            <a:solidFill>
              <a:schemeClr val="tx1"/>
            </a:solidFill>
          </a:ln>
        </p:spPr>
      </p:pic>
    </p:spTree>
    <p:extLst>
      <p:ext uri="{BB962C8B-B14F-4D97-AF65-F5344CB8AC3E}">
        <p14:creationId xmlns:p14="http://schemas.microsoft.com/office/powerpoint/2010/main" val="5159850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
            <a:ext cx="8437418" cy="905842"/>
          </a:xfrm>
        </p:spPr>
        <p:txBody>
          <a:bodyPr>
            <a:noAutofit/>
          </a:bodyPr>
          <a:lstStyle/>
          <a:p>
            <a:r>
              <a:rPr lang="en-US" sz="2400" dirty="0"/>
              <a:t>Student Response Flowchart:</a:t>
            </a:r>
            <a:br>
              <a:rPr lang="en-US" sz="2400" dirty="0"/>
            </a:br>
            <a:r>
              <a:rPr lang="en-US" sz="2400" dirty="0"/>
              <a:t>Continuous Internet Connection</a:t>
            </a:r>
          </a:p>
        </p:txBody>
      </p:sp>
      <p:sp>
        <p:nvSpPr>
          <p:cNvPr id="7" name="Slide Number Placeholder 6"/>
          <p:cNvSpPr>
            <a:spLocks noGrp="1"/>
          </p:cNvSpPr>
          <p:nvPr>
            <p:ph type="sldNum" sz="quarter" idx="10"/>
          </p:nvPr>
        </p:nvSpPr>
        <p:spPr/>
        <p:txBody>
          <a:bodyPr/>
          <a:lstStyle/>
          <a:p>
            <a:fld id="{07984A46-4541-4911-9B71-6D99D12EC3BB}" type="slidenum">
              <a:rPr lang="en-US" smtClean="0"/>
              <a:t>33</a:t>
            </a:fld>
            <a:endParaRPr lang="en-US" dirty="0"/>
          </a:p>
        </p:txBody>
      </p:sp>
      <p:grpSp>
        <p:nvGrpSpPr>
          <p:cNvPr id="5" name="Group 4">
            <a:extLst>
              <a:ext uri="{FF2B5EF4-FFF2-40B4-BE49-F238E27FC236}">
                <a16:creationId xmlns:a16="http://schemas.microsoft.com/office/drawing/2014/main" id="{C1D50208-AAF3-8046-9EBA-3E444F2BD174}"/>
              </a:ext>
            </a:extLst>
          </p:cNvPr>
          <p:cNvGrpSpPr/>
          <p:nvPr/>
        </p:nvGrpSpPr>
        <p:grpSpPr>
          <a:xfrm>
            <a:off x="874956" y="1077476"/>
            <a:ext cx="6918692" cy="5171723"/>
            <a:chOff x="1093596" y="978518"/>
            <a:chExt cx="6918692" cy="5327280"/>
          </a:xfrm>
        </p:grpSpPr>
        <p:pic>
          <p:nvPicPr>
            <p:cNvPr id="8" name="Picture 7">
              <a:extLst>
                <a:ext uri="{FF2B5EF4-FFF2-40B4-BE49-F238E27FC236}">
                  <a16:creationId xmlns:a16="http://schemas.microsoft.com/office/drawing/2014/main" id="{D144F8A4-F805-E442-BA7C-3547B3CEB4FC}"/>
                </a:ext>
              </a:extLst>
            </p:cNvPr>
            <p:cNvPicPr>
              <a:picLocks noChangeAspect="1"/>
            </p:cNvPicPr>
            <p:nvPr/>
          </p:nvPicPr>
          <p:blipFill>
            <a:blip r:embed="rId3"/>
            <a:stretch>
              <a:fillRect/>
            </a:stretch>
          </p:blipFill>
          <p:spPr>
            <a:xfrm>
              <a:off x="1093596" y="978518"/>
              <a:ext cx="6918692" cy="5327280"/>
            </a:xfrm>
            <a:prstGeom prst="rect">
              <a:avLst/>
            </a:prstGeom>
          </p:spPr>
        </p:pic>
        <p:sp>
          <p:nvSpPr>
            <p:cNvPr id="9" name="TextBox 8">
              <a:extLst>
                <a:ext uri="{FF2B5EF4-FFF2-40B4-BE49-F238E27FC236}">
                  <a16:creationId xmlns:a16="http://schemas.microsoft.com/office/drawing/2014/main" id="{58DA992C-25C4-3741-ACE6-B69058DEAED7}"/>
                </a:ext>
              </a:extLst>
            </p:cNvPr>
            <p:cNvSpPr txBox="1"/>
            <p:nvPr/>
          </p:nvSpPr>
          <p:spPr>
            <a:xfrm>
              <a:off x="4953001" y="3409890"/>
              <a:ext cx="1447799" cy="412145"/>
            </a:xfrm>
            <a:prstGeom prst="rect">
              <a:avLst/>
            </a:prstGeom>
            <a:solidFill>
              <a:schemeClr val="bg1"/>
            </a:solidFill>
          </p:spPr>
          <p:txBody>
            <a:bodyPr wrap="square" rtlCol="0">
              <a:spAutoFit/>
            </a:bodyPr>
            <a:lstStyle/>
            <a:p>
              <a:r>
                <a:rPr lang="en-US" sz="1000" dirty="0">
                  <a:solidFill>
                    <a:srgbClr val="000000"/>
                  </a:solidFill>
                </a:rPr>
                <a:t>Occurs in background every 120 seconds</a:t>
              </a:r>
            </a:p>
          </p:txBody>
        </p:sp>
      </p:grpSp>
    </p:spTree>
    <p:extLst>
      <p:ext uri="{BB962C8B-B14F-4D97-AF65-F5344CB8AC3E}">
        <p14:creationId xmlns:p14="http://schemas.microsoft.com/office/powerpoint/2010/main" val="22710021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
            <a:ext cx="8171411" cy="916343"/>
          </a:xfrm>
        </p:spPr>
        <p:txBody>
          <a:bodyPr>
            <a:noAutofit/>
          </a:bodyPr>
          <a:lstStyle/>
          <a:p>
            <a:r>
              <a:rPr lang="en-US" sz="2400" dirty="0"/>
              <a:t>Student Response Flowchart:</a:t>
            </a:r>
            <a:br>
              <a:rPr lang="en-US" sz="2400" dirty="0"/>
            </a:br>
            <a:r>
              <a:rPr lang="en-US" sz="2400" dirty="0"/>
              <a:t>Internet Connection Lost and Restored During Testing</a:t>
            </a:r>
          </a:p>
        </p:txBody>
      </p:sp>
      <p:sp>
        <p:nvSpPr>
          <p:cNvPr id="7" name="Slide Number Placeholder 6"/>
          <p:cNvSpPr>
            <a:spLocks noGrp="1"/>
          </p:cNvSpPr>
          <p:nvPr>
            <p:ph type="sldNum" sz="quarter" idx="10"/>
          </p:nvPr>
        </p:nvSpPr>
        <p:spPr/>
        <p:txBody>
          <a:bodyPr/>
          <a:lstStyle/>
          <a:p>
            <a:fld id="{07984A46-4541-4911-9B71-6D99D12EC3BB}" type="slidenum">
              <a:rPr lang="en-US" smtClean="0"/>
              <a:t>34</a:t>
            </a:fld>
            <a:endParaRPr lang="en-US" dirty="0"/>
          </a:p>
        </p:txBody>
      </p:sp>
      <p:pic>
        <p:nvPicPr>
          <p:cNvPr id="5" name="Picture 4">
            <a:extLst>
              <a:ext uri="{FF2B5EF4-FFF2-40B4-BE49-F238E27FC236}">
                <a16:creationId xmlns:a16="http://schemas.microsoft.com/office/drawing/2014/main" id="{3F62C264-D044-7243-8D5B-6D48C156FA56}"/>
              </a:ext>
            </a:extLst>
          </p:cNvPr>
          <p:cNvPicPr>
            <a:picLocks noChangeAspect="1"/>
          </p:cNvPicPr>
          <p:nvPr/>
        </p:nvPicPr>
        <p:blipFill>
          <a:blip r:embed="rId3"/>
          <a:stretch>
            <a:fillRect/>
          </a:stretch>
        </p:blipFill>
        <p:spPr>
          <a:xfrm>
            <a:off x="1095802" y="1160709"/>
            <a:ext cx="6705600" cy="5088490"/>
          </a:xfrm>
          <a:prstGeom prst="rect">
            <a:avLst/>
          </a:prstGeom>
        </p:spPr>
      </p:pic>
      <p:sp>
        <p:nvSpPr>
          <p:cNvPr id="6" name="TextBox 5">
            <a:extLst>
              <a:ext uri="{FF2B5EF4-FFF2-40B4-BE49-F238E27FC236}">
                <a16:creationId xmlns:a16="http://schemas.microsoft.com/office/drawing/2014/main" id="{F0069820-4F95-4C91-B457-566FF9A164D8}"/>
              </a:ext>
            </a:extLst>
          </p:cNvPr>
          <p:cNvSpPr txBox="1"/>
          <p:nvPr/>
        </p:nvSpPr>
        <p:spPr>
          <a:xfrm>
            <a:off x="4138844" y="5178846"/>
            <a:ext cx="808122" cy="369332"/>
          </a:xfrm>
          <a:prstGeom prst="rect">
            <a:avLst/>
          </a:prstGeom>
          <a:solidFill>
            <a:schemeClr val="bg1"/>
          </a:solidFill>
        </p:spPr>
        <p:txBody>
          <a:bodyPr wrap="square" rtlCol="0">
            <a:spAutoFit/>
          </a:bodyPr>
          <a:lstStyle/>
          <a:p>
            <a:r>
              <a:rPr lang="en-US" sz="600" dirty="0">
                <a:solidFill>
                  <a:srgbClr val="000000"/>
                </a:solidFill>
              </a:rPr>
              <a:t>Occurs in background every 120 seconds</a:t>
            </a:r>
          </a:p>
        </p:txBody>
      </p:sp>
    </p:spTree>
    <p:extLst>
      <p:ext uri="{BB962C8B-B14F-4D97-AF65-F5344CB8AC3E}">
        <p14:creationId xmlns:p14="http://schemas.microsoft.com/office/powerpoint/2010/main" val="9207799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2700"/>
            <a:ext cx="8005157" cy="924614"/>
          </a:xfrm>
        </p:spPr>
        <p:txBody>
          <a:bodyPr>
            <a:noAutofit/>
          </a:bodyPr>
          <a:lstStyle/>
          <a:p>
            <a:r>
              <a:rPr lang="en-US" sz="2400" dirty="0"/>
              <a:t>Student Response Flowchart:</a:t>
            </a:r>
            <a:br>
              <a:rPr lang="en-US" sz="2400" dirty="0"/>
            </a:br>
            <a:r>
              <a:rPr lang="en-US" sz="2400" dirty="0"/>
              <a:t>Internet Connection Lost</a:t>
            </a:r>
          </a:p>
        </p:txBody>
      </p:sp>
      <p:sp>
        <p:nvSpPr>
          <p:cNvPr id="7" name="Slide Number Placeholder 6"/>
          <p:cNvSpPr>
            <a:spLocks noGrp="1"/>
          </p:cNvSpPr>
          <p:nvPr>
            <p:ph type="sldNum" sz="quarter" idx="10"/>
          </p:nvPr>
        </p:nvSpPr>
        <p:spPr/>
        <p:txBody>
          <a:bodyPr/>
          <a:lstStyle/>
          <a:p>
            <a:fld id="{07984A46-4541-4911-9B71-6D99D12EC3BB}" type="slidenum">
              <a:rPr lang="en-US" smtClean="0"/>
              <a:t>35</a:t>
            </a:fld>
            <a:endParaRPr lang="en-US" dirty="0"/>
          </a:p>
        </p:txBody>
      </p:sp>
      <p:pic>
        <p:nvPicPr>
          <p:cNvPr id="6" name="Content Placeholder 4">
            <a:extLst>
              <a:ext uri="{FF2B5EF4-FFF2-40B4-BE49-F238E27FC236}">
                <a16:creationId xmlns:a16="http://schemas.microsoft.com/office/drawing/2014/main" id="{F5AFA457-8BDA-6346-96C1-20B7F7C270FA}"/>
              </a:ext>
            </a:extLst>
          </p:cNvPr>
          <p:cNvPicPr>
            <a:picLocks noGrp="1" noChangeAspect="1"/>
          </p:cNvPicPr>
          <p:nvPr>
            <p:ph idx="1"/>
          </p:nvPr>
        </p:nvPicPr>
        <p:blipFill>
          <a:blip r:embed="rId3"/>
          <a:stretch>
            <a:fillRect/>
          </a:stretch>
        </p:blipFill>
        <p:spPr>
          <a:xfrm>
            <a:off x="1108881" y="1039974"/>
            <a:ext cx="6650819" cy="5068725"/>
          </a:xfrm>
          <a:prstGeom prst="rect">
            <a:avLst/>
          </a:prstGeom>
        </p:spPr>
      </p:pic>
    </p:spTree>
    <p:extLst>
      <p:ext uri="{BB962C8B-B14F-4D97-AF65-F5344CB8AC3E}">
        <p14:creationId xmlns:p14="http://schemas.microsoft.com/office/powerpoint/2010/main" val="202028288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6"/>
          <p:cNvSpPr>
            <a:spLocks noGrp="1"/>
          </p:cNvSpPr>
          <p:nvPr>
            <p:ph idx="1"/>
          </p:nvPr>
        </p:nvSpPr>
        <p:spPr>
          <a:xfrm>
            <a:off x="457200" y="3540961"/>
            <a:ext cx="8229600" cy="2859839"/>
          </a:xfrm>
        </p:spPr>
        <p:txBody>
          <a:bodyPr>
            <a:normAutofit lnSpcReduction="10000"/>
          </a:bodyPr>
          <a:lstStyle/>
          <a:p>
            <a:pPr marL="0" indent="0">
              <a:buNone/>
            </a:pPr>
            <a:endParaRPr lang="en-US" dirty="0"/>
          </a:p>
          <a:p>
            <a:r>
              <a:rPr lang="en-US" dirty="0">
                <a:solidFill>
                  <a:schemeClr val="tx1"/>
                </a:solidFill>
              </a:rPr>
              <a:t>If the connection is not restored before the student has completed testing:</a:t>
            </a:r>
          </a:p>
          <a:p>
            <a:pPr lvl="1"/>
            <a:r>
              <a:rPr lang="en-US" dirty="0">
                <a:solidFill>
                  <a:schemeClr val="tx1"/>
                </a:solidFill>
              </a:rPr>
              <a:t>Do NOT allow other students to test on the device. Quarantine the device in a secure location until connection has been restored and the student is able to log back into the test and the responses are sent to Questar.</a:t>
            </a:r>
          </a:p>
          <a:p>
            <a:pPr marL="0" indent="0">
              <a:buNone/>
            </a:pPr>
            <a:endParaRPr lang="en-US" dirty="0"/>
          </a:p>
        </p:txBody>
      </p:sp>
      <p:pic>
        <p:nvPicPr>
          <p:cNvPr id="3" name="Picture 2" descr="An image of the message that displays when a student submits the test when their device is offline."/>
          <p:cNvPicPr>
            <a:picLocks noChangeAspect="1"/>
          </p:cNvPicPr>
          <p:nvPr/>
        </p:nvPicPr>
        <p:blipFill>
          <a:blip r:embed="rId3"/>
          <a:stretch>
            <a:fillRect/>
          </a:stretch>
        </p:blipFill>
        <p:spPr>
          <a:xfrm>
            <a:off x="2819400" y="1096614"/>
            <a:ext cx="3771900" cy="2927745"/>
          </a:xfrm>
          <a:prstGeom prst="rect">
            <a:avLst/>
          </a:prstGeom>
        </p:spPr>
      </p:pic>
      <p:sp>
        <p:nvSpPr>
          <p:cNvPr id="7" name="Title 3"/>
          <p:cNvSpPr>
            <a:spLocks noGrp="1"/>
          </p:cNvSpPr>
          <p:nvPr>
            <p:ph type="title"/>
          </p:nvPr>
        </p:nvSpPr>
        <p:spPr/>
        <p:txBody>
          <a:bodyPr>
            <a:normAutofit fontScale="90000"/>
          </a:bodyPr>
          <a:lstStyle/>
          <a:p>
            <a:r>
              <a:rPr lang="en-US" dirty="0"/>
              <a:t>Internet Connect Lost at Submit</a:t>
            </a:r>
          </a:p>
        </p:txBody>
      </p:sp>
      <p:sp>
        <p:nvSpPr>
          <p:cNvPr id="2" name="Slide Number Placeholder 1"/>
          <p:cNvSpPr>
            <a:spLocks noGrp="1"/>
          </p:cNvSpPr>
          <p:nvPr>
            <p:ph type="sldNum" sz="quarter" idx="10"/>
          </p:nvPr>
        </p:nvSpPr>
        <p:spPr/>
        <p:txBody>
          <a:bodyPr/>
          <a:lstStyle/>
          <a:p>
            <a:fld id="{07984A46-4541-4911-9B71-6D99D12EC3BB}" type="slidenum">
              <a:rPr lang="en-US" smtClean="0"/>
              <a:t>36</a:t>
            </a:fld>
            <a:endParaRPr lang="en-US" dirty="0"/>
          </a:p>
        </p:txBody>
      </p:sp>
    </p:spTree>
    <p:extLst>
      <p:ext uri="{BB962C8B-B14F-4D97-AF65-F5344CB8AC3E}">
        <p14:creationId xmlns:p14="http://schemas.microsoft.com/office/powerpoint/2010/main" val="42676689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6"/>
          <p:cNvSpPr>
            <a:spLocks noGrp="1"/>
          </p:cNvSpPr>
          <p:nvPr>
            <p:ph idx="1"/>
          </p:nvPr>
        </p:nvSpPr>
        <p:spPr>
          <a:xfrm>
            <a:off x="432122" y="1184028"/>
            <a:ext cx="8479866" cy="2859839"/>
          </a:xfrm>
        </p:spPr>
        <p:txBody>
          <a:bodyPr>
            <a:normAutofit lnSpcReduction="10000"/>
          </a:bodyPr>
          <a:lstStyle/>
          <a:p>
            <a:r>
              <a:rPr lang="en-US" dirty="0">
                <a:solidFill>
                  <a:schemeClr val="tx1"/>
                </a:solidFill>
              </a:rPr>
              <a:t>If a large number of student devices were offline at the end of a test session</a:t>
            </a:r>
            <a:r>
              <a:rPr lang="en-US" dirty="0">
                <a:solidFill>
                  <a:schemeClr val="accent4"/>
                </a:solidFill>
              </a:rPr>
              <a:t>,</a:t>
            </a:r>
            <a:r>
              <a:rPr lang="en-US" dirty="0">
                <a:solidFill>
                  <a:schemeClr val="tx1"/>
                </a:solidFill>
              </a:rPr>
              <a:t> it is recommended to label the devices with the student name and keep them connected to power. </a:t>
            </a:r>
          </a:p>
          <a:p>
            <a:r>
              <a:rPr lang="en-US" dirty="0">
                <a:solidFill>
                  <a:schemeClr val="tx1"/>
                </a:solidFill>
              </a:rPr>
              <a:t>This will make it easier to track which students need to sign back into the device and submit their test when the connection is back online.</a:t>
            </a:r>
          </a:p>
        </p:txBody>
      </p:sp>
      <p:sp>
        <p:nvSpPr>
          <p:cNvPr id="7" name="Title 3"/>
          <p:cNvSpPr>
            <a:spLocks noGrp="1"/>
          </p:cNvSpPr>
          <p:nvPr>
            <p:ph type="title"/>
          </p:nvPr>
        </p:nvSpPr>
        <p:spPr/>
        <p:txBody>
          <a:bodyPr>
            <a:normAutofit fontScale="90000"/>
          </a:bodyPr>
          <a:lstStyle/>
          <a:p>
            <a:r>
              <a:rPr lang="en-US" dirty="0"/>
              <a:t>Internet Connection Lost at Submit</a:t>
            </a:r>
          </a:p>
        </p:txBody>
      </p:sp>
      <p:pic>
        <p:nvPicPr>
          <p:cNvPr id="2" name="Picture 1"/>
          <p:cNvPicPr>
            <a:picLocks noChangeAspect="1"/>
          </p:cNvPicPr>
          <p:nvPr/>
        </p:nvPicPr>
        <p:blipFill>
          <a:blip r:embed="rId3"/>
          <a:stretch>
            <a:fillRect/>
          </a:stretch>
        </p:blipFill>
        <p:spPr>
          <a:xfrm>
            <a:off x="3028911" y="5049433"/>
            <a:ext cx="2127665" cy="872869"/>
          </a:xfrm>
          <a:prstGeom prst="rect">
            <a:avLst/>
          </a:prstGeom>
        </p:spPr>
      </p:pic>
      <p:pic>
        <p:nvPicPr>
          <p:cNvPr id="3" name="Picture 2"/>
          <p:cNvPicPr>
            <a:picLocks noChangeAspect="1"/>
          </p:cNvPicPr>
          <p:nvPr/>
        </p:nvPicPr>
        <p:blipFill>
          <a:blip r:embed="rId4"/>
          <a:stretch>
            <a:fillRect/>
          </a:stretch>
        </p:blipFill>
        <p:spPr>
          <a:xfrm>
            <a:off x="3028911" y="4043867"/>
            <a:ext cx="2127665" cy="736499"/>
          </a:xfrm>
          <a:prstGeom prst="rect">
            <a:avLst/>
          </a:prstGeom>
        </p:spPr>
      </p:pic>
      <p:sp>
        <p:nvSpPr>
          <p:cNvPr id="4" name="Right Arrow 3"/>
          <p:cNvSpPr/>
          <p:nvPr/>
        </p:nvSpPr>
        <p:spPr>
          <a:xfrm>
            <a:off x="1700213" y="3976926"/>
            <a:ext cx="1328698" cy="3798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p:cNvPicPr>
            <a:picLocks noChangeAspect="1"/>
          </p:cNvPicPr>
          <p:nvPr/>
        </p:nvPicPr>
        <p:blipFill>
          <a:blip r:embed="rId5"/>
          <a:stretch>
            <a:fillRect/>
          </a:stretch>
        </p:blipFill>
        <p:spPr>
          <a:xfrm>
            <a:off x="1669385" y="5040820"/>
            <a:ext cx="1359526" cy="445047"/>
          </a:xfrm>
          <a:prstGeom prst="rect">
            <a:avLst/>
          </a:prstGeom>
        </p:spPr>
      </p:pic>
      <p:sp>
        <p:nvSpPr>
          <p:cNvPr id="8" name="Slide Number Placeholder 7"/>
          <p:cNvSpPr>
            <a:spLocks noGrp="1"/>
          </p:cNvSpPr>
          <p:nvPr>
            <p:ph type="sldNum" sz="quarter" idx="10"/>
          </p:nvPr>
        </p:nvSpPr>
        <p:spPr/>
        <p:txBody>
          <a:bodyPr/>
          <a:lstStyle/>
          <a:p>
            <a:fld id="{07984A46-4541-4911-9B71-6D99D12EC3BB}" type="slidenum">
              <a:rPr lang="en-US" smtClean="0"/>
              <a:t>37</a:t>
            </a:fld>
            <a:endParaRPr lang="en-US" dirty="0"/>
          </a:p>
        </p:txBody>
      </p:sp>
    </p:spTree>
    <p:extLst>
      <p:ext uri="{BB962C8B-B14F-4D97-AF65-F5344CB8AC3E}">
        <p14:creationId xmlns:p14="http://schemas.microsoft.com/office/powerpoint/2010/main" val="79433809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6"/>
          <p:cNvSpPr>
            <a:spLocks noGrp="1"/>
          </p:cNvSpPr>
          <p:nvPr>
            <p:ph idx="1"/>
          </p:nvPr>
        </p:nvSpPr>
        <p:spPr>
          <a:xfrm>
            <a:off x="304800" y="961290"/>
            <a:ext cx="8382000" cy="5545016"/>
          </a:xfrm>
        </p:spPr>
        <p:txBody>
          <a:bodyPr>
            <a:noAutofit/>
          </a:bodyPr>
          <a:lstStyle/>
          <a:p>
            <a:pPr marL="0" indent="0">
              <a:buNone/>
            </a:pPr>
            <a:r>
              <a:rPr lang="en-US" sz="2000" b="1" dirty="0">
                <a:solidFill>
                  <a:schemeClr val="tx1"/>
                </a:solidFill>
              </a:rPr>
              <a:t>What do you do?</a:t>
            </a:r>
          </a:p>
          <a:p>
            <a:pPr marL="457200" indent="-457200">
              <a:buAutoNum type="arabicPeriod"/>
            </a:pPr>
            <a:r>
              <a:rPr lang="en-US" sz="2000" dirty="0">
                <a:solidFill>
                  <a:schemeClr val="tx1"/>
                </a:solidFill>
              </a:rPr>
              <a:t>Wait 60 seconds for the device to reconnect to the internet (</a:t>
            </a:r>
            <a:r>
              <a:rPr lang="en-US" sz="2000" b="1" dirty="0">
                <a:solidFill>
                  <a:schemeClr val="tx1"/>
                </a:solidFill>
              </a:rPr>
              <a:t>Note</a:t>
            </a:r>
            <a:r>
              <a:rPr lang="en-US" sz="2000" dirty="0">
                <a:solidFill>
                  <a:schemeClr val="tx1"/>
                </a:solidFill>
              </a:rPr>
              <a:t>: Jane can continue testing even if her device is offline)</a:t>
            </a:r>
          </a:p>
          <a:p>
            <a:pPr marL="457200" indent="-457200">
              <a:buAutoNum type="arabicPeriod"/>
            </a:pPr>
            <a:r>
              <a:rPr lang="en-US" sz="2000" dirty="0">
                <a:solidFill>
                  <a:schemeClr val="tx1"/>
                </a:solidFill>
              </a:rPr>
              <a:t>Have Jane log out of the Test Delivery System</a:t>
            </a:r>
          </a:p>
          <a:p>
            <a:pPr marL="457200" indent="-457200">
              <a:buAutoNum type="arabicPeriod"/>
            </a:pPr>
            <a:r>
              <a:rPr lang="en-US" sz="2000" dirty="0">
                <a:solidFill>
                  <a:schemeClr val="tx1"/>
                </a:solidFill>
              </a:rPr>
              <a:t>If network connection is not re-established, quarantine the device until it can be re-established and the student may begin testing again</a:t>
            </a:r>
          </a:p>
          <a:p>
            <a:pPr marL="457200" indent="-457200">
              <a:buAutoNum type="arabicPeriod"/>
            </a:pPr>
            <a:r>
              <a:rPr lang="en-US" sz="2000" dirty="0">
                <a:solidFill>
                  <a:schemeClr val="tx1"/>
                </a:solidFill>
              </a:rPr>
              <a:t>Ensure the network connection is stable</a:t>
            </a:r>
          </a:p>
          <a:p>
            <a:pPr marL="457200" indent="-457200">
              <a:buAutoNum type="arabicPeriod"/>
            </a:pPr>
            <a:r>
              <a:rPr lang="en-US" sz="2000" dirty="0">
                <a:solidFill>
                  <a:schemeClr val="tx1"/>
                </a:solidFill>
              </a:rPr>
              <a:t>Log back into the Test Delivery System</a:t>
            </a:r>
          </a:p>
          <a:p>
            <a:pPr marL="457200" indent="-457200">
              <a:buAutoNum type="arabicPeriod"/>
            </a:pPr>
            <a:r>
              <a:rPr lang="en-US" sz="2000" dirty="0">
                <a:solidFill>
                  <a:schemeClr val="tx1"/>
                </a:solidFill>
              </a:rPr>
              <a:t>Verify that network connectivity is back online</a:t>
            </a:r>
          </a:p>
          <a:p>
            <a:pPr marL="457200" indent="-457200">
              <a:buAutoNum type="arabicPeriod"/>
            </a:pPr>
            <a:r>
              <a:rPr lang="en-US" sz="2000" dirty="0">
                <a:solidFill>
                  <a:schemeClr val="tx1"/>
                </a:solidFill>
              </a:rPr>
              <a:t>Jane can submit her test</a:t>
            </a:r>
          </a:p>
        </p:txBody>
      </p:sp>
      <p:sp>
        <p:nvSpPr>
          <p:cNvPr id="7" name="Title 3"/>
          <p:cNvSpPr>
            <a:spLocks noGrp="1"/>
          </p:cNvSpPr>
          <p:nvPr>
            <p:ph type="title"/>
          </p:nvPr>
        </p:nvSpPr>
        <p:spPr/>
        <p:txBody>
          <a:bodyPr>
            <a:normAutofit fontScale="90000"/>
          </a:bodyPr>
          <a:lstStyle/>
          <a:p>
            <a:r>
              <a:rPr lang="en-US" dirty="0"/>
              <a:t>Student Scenario</a:t>
            </a:r>
          </a:p>
        </p:txBody>
      </p:sp>
      <p:pic>
        <p:nvPicPr>
          <p:cNvPr id="2" name="Picture 1"/>
          <p:cNvPicPr>
            <a:picLocks noChangeAspect="1"/>
          </p:cNvPicPr>
          <p:nvPr/>
        </p:nvPicPr>
        <p:blipFill>
          <a:blip r:embed="rId3"/>
          <a:stretch>
            <a:fillRect/>
          </a:stretch>
        </p:blipFill>
        <p:spPr>
          <a:xfrm>
            <a:off x="6162837" y="3940475"/>
            <a:ext cx="2523963" cy="1847248"/>
          </a:xfrm>
          <a:prstGeom prst="rect">
            <a:avLst/>
          </a:prstGeom>
        </p:spPr>
      </p:pic>
      <p:sp>
        <p:nvSpPr>
          <p:cNvPr id="3" name="Slide Number Placeholder 2"/>
          <p:cNvSpPr>
            <a:spLocks noGrp="1"/>
          </p:cNvSpPr>
          <p:nvPr>
            <p:ph type="sldNum" sz="quarter" idx="10"/>
          </p:nvPr>
        </p:nvSpPr>
        <p:spPr/>
        <p:txBody>
          <a:bodyPr/>
          <a:lstStyle/>
          <a:p>
            <a:fld id="{07984A46-4541-4911-9B71-6D99D12EC3BB}" type="slidenum">
              <a:rPr lang="en-US" smtClean="0"/>
              <a:t>38</a:t>
            </a:fld>
            <a:endParaRPr lang="en-US" dirty="0"/>
          </a:p>
        </p:txBody>
      </p:sp>
    </p:spTree>
    <p:extLst>
      <p:ext uri="{BB962C8B-B14F-4D97-AF65-F5344CB8AC3E}">
        <p14:creationId xmlns:p14="http://schemas.microsoft.com/office/powerpoint/2010/main" val="12414212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latin typeface="Abadi" panose="020B0604020104020204" pitchFamily="34" charset="0"/>
              </a:rPr>
              <a:t>Nextera</a:t>
            </a:r>
            <a:r>
              <a:rPr lang="en-US" baseline="30000" dirty="0">
                <a:latin typeface="Abadi" panose="020B0604020104020204" pitchFamily="34" charset="0"/>
                <a:cs typeface="Arial" panose="020B0604020202020204" pitchFamily="34" charset="0"/>
              </a:rPr>
              <a:t>®</a:t>
            </a:r>
            <a:r>
              <a:rPr lang="en-US" dirty="0">
                <a:latin typeface="Abadi" panose="020B0604020104020204" pitchFamily="34" charset="0"/>
              </a:rPr>
              <a:t> Test Delivery System</a:t>
            </a:r>
          </a:p>
        </p:txBody>
      </p:sp>
    </p:spTree>
    <p:extLst>
      <p:ext uri="{BB962C8B-B14F-4D97-AF65-F5344CB8AC3E}">
        <p14:creationId xmlns:p14="http://schemas.microsoft.com/office/powerpoint/2010/main" val="35515110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1269427017"/>
              </p:ext>
            </p:extLst>
          </p:nvPr>
        </p:nvGraphicFramePr>
        <p:xfrm>
          <a:off x="457200" y="1160682"/>
          <a:ext cx="8229600" cy="4906010"/>
        </p:xfrm>
        <a:graphic>
          <a:graphicData uri="http://schemas.openxmlformats.org/drawingml/2006/table">
            <a:tbl>
              <a:tblPr firstRow="1" bandRow="1">
                <a:tableStyleId>{5C22544A-7EE6-4342-B048-85BDC9FD1C3A}</a:tableStyleId>
              </a:tblPr>
              <a:tblGrid>
                <a:gridCol w="1987062">
                  <a:extLst>
                    <a:ext uri="{9D8B030D-6E8A-4147-A177-3AD203B41FA5}">
                      <a16:colId xmlns:a16="http://schemas.microsoft.com/office/drawing/2014/main" val="20000"/>
                    </a:ext>
                  </a:extLst>
                </a:gridCol>
                <a:gridCol w="6242538">
                  <a:extLst>
                    <a:ext uri="{9D8B030D-6E8A-4147-A177-3AD203B41FA5}">
                      <a16:colId xmlns:a16="http://schemas.microsoft.com/office/drawing/2014/main" val="20001"/>
                    </a:ext>
                  </a:extLst>
                </a:gridCol>
              </a:tblGrid>
              <a:tr h="490448">
                <a:tc>
                  <a:txBody>
                    <a:bodyPr/>
                    <a:lstStyle/>
                    <a:p>
                      <a:r>
                        <a:rPr lang="en-US" dirty="0">
                          <a:latin typeface="Abadi" panose="020B0604020104020204" pitchFamily="34" charset="0"/>
                        </a:rPr>
                        <a:t>Time</a:t>
                      </a:r>
                    </a:p>
                  </a:txBody>
                  <a:tcPr/>
                </a:tc>
                <a:tc>
                  <a:txBody>
                    <a:bodyPr/>
                    <a:lstStyle/>
                    <a:p>
                      <a:r>
                        <a:rPr lang="en-US" dirty="0">
                          <a:latin typeface="Abadi" panose="020B0604020104020204" pitchFamily="34" charset="0"/>
                        </a:rPr>
                        <a:t>Topic</a:t>
                      </a:r>
                    </a:p>
                  </a:txBody>
                  <a:tcPr/>
                </a:tc>
                <a:extLst>
                  <a:ext uri="{0D108BD9-81ED-4DB2-BD59-A6C34878D82A}">
                    <a16:rowId xmlns:a16="http://schemas.microsoft.com/office/drawing/2014/main" val="10000"/>
                  </a:ext>
                </a:extLst>
              </a:tr>
              <a:tr h="1253639">
                <a:tc>
                  <a:txBody>
                    <a:bodyPr/>
                    <a:lstStyle/>
                    <a:p>
                      <a:r>
                        <a:rPr lang="en-US" sz="2000" b="1" dirty="0">
                          <a:latin typeface="Abadi" panose="020B0604020104020204" pitchFamily="34" charset="0"/>
                        </a:rPr>
                        <a:t>Part 1</a:t>
                      </a:r>
                    </a:p>
                    <a:p>
                      <a:r>
                        <a:rPr lang="en-US" sz="2000" dirty="0">
                          <a:latin typeface="Abadi" panose="020B0604020104020204" pitchFamily="34" charset="0"/>
                        </a:rPr>
                        <a:t>8:30-9:00am</a:t>
                      </a:r>
                    </a:p>
                  </a:txBody>
                  <a:tcPr anchor="ctr"/>
                </a:tc>
                <a:tc>
                  <a:txBody>
                    <a:bodyPr/>
                    <a:lstStyle/>
                    <a:p>
                      <a:pPr marL="285750" indent="-285750">
                        <a:buFont typeface="Arial" panose="020B0604020202020204" pitchFamily="34" charset="0"/>
                        <a:buChar char="•"/>
                      </a:pPr>
                      <a:r>
                        <a:rPr lang="en-US" sz="2000" dirty="0">
                          <a:latin typeface="Abadi" panose="020B0604020104020204" pitchFamily="34" charset="0"/>
                        </a:rPr>
                        <a:t>NYSED Overview</a:t>
                      </a:r>
                      <a:r>
                        <a:rPr lang="en-US" sz="2000" baseline="0" dirty="0">
                          <a:latin typeface="Abadi" panose="020B0604020104020204" pitchFamily="34" charset="0"/>
                        </a:rPr>
                        <a:t> of CBT</a:t>
                      </a:r>
                    </a:p>
                    <a:p>
                      <a:pPr marL="285750" indent="-285750">
                        <a:buFont typeface="Arial" panose="020B0604020202020204" pitchFamily="34" charset="0"/>
                        <a:buChar char="•"/>
                      </a:pPr>
                      <a:r>
                        <a:rPr lang="en-US" sz="2000" baseline="0" dirty="0">
                          <a:latin typeface="Abadi" panose="020B0604020104020204" pitchFamily="34" charset="0"/>
                        </a:rPr>
                        <a:t>Review timelines &amp; testing windows</a:t>
                      </a:r>
                    </a:p>
                  </a:txBody>
                  <a:tcPr anchor="ctr"/>
                </a:tc>
                <a:extLst>
                  <a:ext uri="{0D108BD9-81ED-4DB2-BD59-A6C34878D82A}">
                    <a16:rowId xmlns:a16="http://schemas.microsoft.com/office/drawing/2014/main" val="10001"/>
                  </a:ext>
                </a:extLst>
              </a:tr>
              <a:tr h="2022369">
                <a:tc>
                  <a:txBody>
                    <a:bodyPr/>
                    <a:lstStyle/>
                    <a:p>
                      <a:r>
                        <a:rPr lang="en-US" sz="2000" b="1" dirty="0">
                          <a:latin typeface="Abadi" panose="020B0604020104020204" pitchFamily="34" charset="0"/>
                        </a:rPr>
                        <a:t>Part 2</a:t>
                      </a:r>
                    </a:p>
                    <a:p>
                      <a:r>
                        <a:rPr lang="en-US" sz="2000" dirty="0">
                          <a:latin typeface="Abadi" panose="020B0604020104020204" pitchFamily="34" charset="0"/>
                        </a:rPr>
                        <a:t>9:00-11:45am</a:t>
                      </a:r>
                    </a:p>
                    <a:p>
                      <a:r>
                        <a:rPr lang="en-US" sz="1000" dirty="0">
                          <a:latin typeface="Abadi" panose="020B0604020104020204" pitchFamily="34" charset="0"/>
                        </a:rPr>
                        <a:t> </a:t>
                      </a:r>
                    </a:p>
                    <a:p>
                      <a:r>
                        <a:rPr lang="en-US" sz="1800" dirty="0">
                          <a:latin typeface="Abadi" panose="020B0604020104020204" pitchFamily="34" charset="0"/>
                        </a:rPr>
                        <a:t>(Including</a:t>
                      </a:r>
                      <a:r>
                        <a:rPr lang="en-US" sz="1800" baseline="0" dirty="0">
                          <a:latin typeface="Abadi" panose="020B0604020104020204" pitchFamily="34" charset="0"/>
                        </a:rPr>
                        <a:t> a break)</a:t>
                      </a:r>
                      <a:endParaRPr lang="en-US" sz="1800" dirty="0">
                        <a:latin typeface="Abadi" panose="020B0604020104020204" pitchFamily="34" charset="0"/>
                      </a:endParaRPr>
                    </a:p>
                  </a:txBody>
                  <a:tcPr anchor="ctr"/>
                </a:tc>
                <a:tc>
                  <a:txBody>
                    <a:bodyPr/>
                    <a:lstStyle/>
                    <a:p>
                      <a:pPr marL="285750" indent="-285750">
                        <a:buFont typeface="Arial" panose="020B0604020202020204" pitchFamily="34" charset="0"/>
                        <a:buChar char="•"/>
                      </a:pPr>
                      <a:r>
                        <a:rPr lang="en-US" sz="2000" dirty="0">
                          <a:latin typeface="Abadi" panose="020B0604020104020204" pitchFamily="34" charset="0"/>
                        </a:rPr>
                        <a:t>Overview of Questar’s platforms</a:t>
                      </a:r>
                    </a:p>
                    <a:p>
                      <a:pPr marL="285750" indent="-285750">
                        <a:buFont typeface="Arial" panose="020B0604020202020204" pitchFamily="34" charset="0"/>
                        <a:buChar char="•"/>
                      </a:pPr>
                      <a:r>
                        <a:rPr lang="en-US" sz="2000" dirty="0">
                          <a:latin typeface="Abadi" panose="020B0604020104020204" pitchFamily="34" charset="0"/>
                        </a:rPr>
                        <a:t>Technical</a:t>
                      </a:r>
                      <a:r>
                        <a:rPr lang="en-US" sz="2000" baseline="0" dirty="0">
                          <a:latin typeface="Abadi" panose="020B0604020104020204" pitchFamily="34" charset="0"/>
                        </a:rPr>
                        <a:t> Requirements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baseline="0" dirty="0">
                          <a:latin typeface="Abadi" panose="020B0604020104020204" pitchFamily="34" charset="0"/>
                        </a:rPr>
                        <a:t>Nextera Test Delivery System</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baseline="0" dirty="0">
                          <a:latin typeface="Abadi" panose="020B0604020104020204" pitchFamily="34" charset="0"/>
                        </a:rPr>
                        <a:t>Nextera Admin</a:t>
                      </a:r>
                    </a:p>
                  </a:txBody>
                  <a:tcPr anchor="ctr"/>
                </a:tc>
                <a:extLst>
                  <a:ext uri="{0D108BD9-81ED-4DB2-BD59-A6C34878D82A}">
                    <a16:rowId xmlns:a16="http://schemas.microsoft.com/office/drawing/2014/main" val="10002"/>
                  </a:ext>
                </a:extLst>
              </a:tr>
              <a:tr h="1139554">
                <a:tc>
                  <a:txBody>
                    <a:bodyPr/>
                    <a:lstStyle/>
                    <a:p>
                      <a:r>
                        <a:rPr lang="en-US" sz="2000" b="1" dirty="0">
                          <a:latin typeface="Abadi" panose="020B0604020104020204" pitchFamily="34" charset="0"/>
                        </a:rPr>
                        <a:t>Part 3</a:t>
                      </a:r>
                    </a:p>
                    <a:p>
                      <a:r>
                        <a:rPr lang="en-US" sz="2000" dirty="0">
                          <a:latin typeface="Abadi" panose="020B0604020104020204" pitchFamily="34" charset="0"/>
                        </a:rPr>
                        <a:t>11:45-12:30pm</a:t>
                      </a:r>
                    </a:p>
                  </a:txBody>
                  <a:tcPr anchor="ctr"/>
                </a:tc>
                <a:tc>
                  <a:txBody>
                    <a:bodyPr/>
                    <a:lstStyle/>
                    <a:p>
                      <a:pPr marL="285750" indent="-285750">
                        <a:buFont typeface="Arial" panose="020B0604020202020204" pitchFamily="34" charset="0"/>
                        <a:buChar char="•"/>
                      </a:pPr>
                      <a:r>
                        <a:rPr lang="en-US" sz="2000" baseline="0" dirty="0">
                          <a:latin typeface="Abadi" panose="020B0604020104020204" pitchFamily="34" charset="0"/>
                        </a:rPr>
                        <a:t>Best Practices &amp; Tech Tips</a:t>
                      </a:r>
                    </a:p>
                    <a:p>
                      <a:pPr marL="285750" indent="-285750">
                        <a:buFont typeface="Arial" panose="020B0604020202020204" pitchFamily="34" charset="0"/>
                        <a:buChar char="•"/>
                      </a:pPr>
                      <a:r>
                        <a:rPr lang="en-US" sz="2000" baseline="0" dirty="0">
                          <a:latin typeface="Abadi" panose="020B0604020104020204" pitchFamily="34" charset="0"/>
                        </a:rPr>
                        <a:t>Wrap-up</a:t>
                      </a:r>
                      <a:endParaRPr lang="en-US" sz="2000" dirty="0">
                        <a:latin typeface="Abadi" panose="020B0604020104020204" pitchFamily="34" charset="0"/>
                      </a:endParaRPr>
                    </a:p>
                  </a:txBody>
                  <a:tcPr anchor="ctr"/>
                </a:tc>
                <a:extLst>
                  <a:ext uri="{0D108BD9-81ED-4DB2-BD59-A6C34878D82A}">
                    <a16:rowId xmlns:a16="http://schemas.microsoft.com/office/drawing/2014/main" val="2983364736"/>
                  </a:ext>
                </a:extLst>
              </a:tr>
            </a:tbl>
          </a:graphicData>
        </a:graphic>
      </p:graphicFrame>
      <p:sp>
        <p:nvSpPr>
          <p:cNvPr id="4" name="Title 3"/>
          <p:cNvSpPr>
            <a:spLocks noGrp="1"/>
          </p:cNvSpPr>
          <p:nvPr>
            <p:ph type="title"/>
          </p:nvPr>
        </p:nvSpPr>
        <p:spPr/>
        <p:txBody>
          <a:bodyPr>
            <a:normAutofit fontScale="90000"/>
          </a:bodyPr>
          <a:lstStyle/>
          <a:p>
            <a:r>
              <a:rPr lang="en-US" dirty="0"/>
              <a:t>Agenda</a:t>
            </a:r>
          </a:p>
        </p:txBody>
      </p:sp>
      <p:sp>
        <p:nvSpPr>
          <p:cNvPr id="7" name="Slide Number Placeholder 6"/>
          <p:cNvSpPr>
            <a:spLocks noGrp="1"/>
          </p:cNvSpPr>
          <p:nvPr>
            <p:ph type="sldNum" sz="quarter" idx="10"/>
          </p:nvPr>
        </p:nvSpPr>
        <p:spPr/>
        <p:txBody>
          <a:bodyPr/>
          <a:lstStyle/>
          <a:p>
            <a:fld id="{07984A46-4541-4911-9B71-6D99D12EC3BB}" type="slidenum">
              <a:rPr lang="en-US" smtClean="0"/>
              <a:t>4</a:t>
            </a:fld>
            <a:endParaRPr lang="en-US" dirty="0"/>
          </a:p>
        </p:txBody>
      </p:sp>
    </p:spTree>
    <p:extLst>
      <p:ext uri="{BB962C8B-B14F-4D97-AF65-F5344CB8AC3E}">
        <p14:creationId xmlns:p14="http://schemas.microsoft.com/office/powerpoint/2010/main" val="20969053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96075" y="1152149"/>
            <a:ext cx="8751849" cy="5097049"/>
          </a:xfrm>
        </p:spPr>
        <p:txBody>
          <a:bodyPr>
            <a:normAutofit lnSpcReduction="10000"/>
          </a:bodyPr>
          <a:lstStyle/>
          <a:p>
            <a:pPr marL="0" indent="0">
              <a:buNone/>
            </a:pPr>
            <a:r>
              <a:rPr lang="en-US" b="1" dirty="0">
                <a:solidFill>
                  <a:schemeClr val="tx1"/>
                </a:solidFill>
                <a:cs typeface="Arial" panose="020B0604020202020204" pitchFamily="34" charset="0"/>
              </a:rPr>
              <a:t>Questar Secure Browser</a:t>
            </a:r>
            <a:br>
              <a:rPr lang="en-US" sz="1100" b="1" dirty="0">
                <a:solidFill>
                  <a:schemeClr val="tx1"/>
                </a:solidFill>
                <a:cs typeface="Arial" panose="020B0604020202020204" pitchFamily="34" charset="0"/>
              </a:rPr>
            </a:br>
            <a:r>
              <a:rPr lang="en-US" sz="1100" b="1" dirty="0">
                <a:solidFill>
                  <a:schemeClr val="tx1"/>
                </a:solidFill>
                <a:cs typeface="Arial" panose="020B0604020202020204" pitchFamily="34" charset="0"/>
              </a:rPr>
              <a:t> </a:t>
            </a:r>
            <a:endParaRPr lang="en-US" sz="1100" dirty="0">
              <a:solidFill>
                <a:schemeClr val="tx1"/>
              </a:solidFill>
              <a:cs typeface="Arial" panose="020B0604020202020204" pitchFamily="34" charset="0"/>
            </a:endParaRPr>
          </a:p>
          <a:p>
            <a:pPr marL="0" indent="0">
              <a:buNone/>
            </a:pPr>
            <a:r>
              <a:rPr lang="en-US" sz="2000" dirty="0">
                <a:solidFill>
                  <a:schemeClr val="tx1"/>
                </a:solidFill>
                <a:cs typeface="Arial" panose="020B0604020202020204" pitchFamily="34" charset="0"/>
              </a:rPr>
              <a:t>Students access the Nextera® Test Delivery System through the Questar Secure Browser, which will be downloaded to the student devices by Technology Coordinators. </a:t>
            </a:r>
          </a:p>
          <a:p>
            <a:pPr marL="0" indent="0">
              <a:buNone/>
            </a:pPr>
            <a:endParaRPr lang="en-US" sz="1100" dirty="0">
              <a:solidFill>
                <a:schemeClr val="tx1"/>
              </a:solidFill>
              <a:cs typeface="Arial" panose="020B0604020202020204" pitchFamily="34" charset="0"/>
            </a:endParaRPr>
          </a:p>
          <a:p>
            <a:pPr marL="0" indent="0">
              <a:buNone/>
            </a:pPr>
            <a:r>
              <a:rPr lang="en-US" sz="2000" dirty="0">
                <a:solidFill>
                  <a:schemeClr val="tx1"/>
                </a:solidFill>
                <a:cs typeface="Arial" panose="020B0604020202020204" pitchFamily="34" charset="0"/>
              </a:rPr>
              <a:t>Refer to the Setup and Installation Guide (SIG) to verify all applications and additional settings have been configured correctly before the start of testing.</a:t>
            </a:r>
          </a:p>
          <a:p>
            <a:pPr marL="0" indent="0">
              <a:buNone/>
            </a:pPr>
            <a:endParaRPr lang="en-US" sz="1100" dirty="0">
              <a:solidFill>
                <a:schemeClr val="tx1"/>
              </a:solidFill>
              <a:cs typeface="Arial" panose="020B0604020202020204" pitchFamily="34" charset="0"/>
            </a:endParaRPr>
          </a:p>
          <a:p>
            <a:pPr marL="0" indent="0">
              <a:buNone/>
            </a:pPr>
            <a:r>
              <a:rPr lang="en-US" sz="2000" dirty="0">
                <a:solidFill>
                  <a:schemeClr val="tx1"/>
                </a:solidFill>
                <a:cs typeface="Arial" panose="020B0604020202020204" pitchFamily="34" charset="0"/>
              </a:rPr>
              <a:t>Students double-click the Questar Secure Browser icon to launch the Nextera® Test Delivery System. </a:t>
            </a:r>
          </a:p>
          <a:p>
            <a:pPr marL="0" indent="0">
              <a:buNone/>
            </a:pPr>
            <a:endParaRPr lang="en-US" sz="1100" dirty="0">
              <a:solidFill>
                <a:schemeClr val="tx1"/>
              </a:solidFill>
              <a:cs typeface="Arial" panose="020B0604020202020204" pitchFamily="34" charset="0"/>
            </a:endParaRPr>
          </a:p>
          <a:p>
            <a:pPr marL="0" indent="0">
              <a:buNone/>
            </a:pPr>
            <a:r>
              <a:rPr lang="en-US" sz="2000" dirty="0">
                <a:solidFill>
                  <a:schemeClr val="tx1"/>
                </a:solidFill>
                <a:cs typeface="Arial" panose="020B0604020202020204" pitchFamily="34" charset="0"/>
              </a:rPr>
              <a:t>Students cannot access outside websites while using the Questar Secure Browser.</a:t>
            </a:r>
          </a:p>
          <a:p>
            <a:pPr marL="914400" lvl="2" indent="0">
              <a:buNone/>
            </a:pPr>
            <a:endParaRPr lang="en-US" dirty="0"/>
          </a:p>
          <a:p>
            <a:pPr lvl="1"/>
            <a:endParaRPr lang="en-US" dirty="0"/>
          </a:p>
        </p:txBody>
      </p:sp>
      <p:sp>
        <p:nvSpPr>
          <p:cNvPr id="4" name="Title 3"/>
          <p:cNvSpPr>
            <a:spLocks noGrp="1"/>
          </p:cNvSpPr>
          <p:nvPr>
            <p:ph type="title"/>
          </p:nvPr>
        </p:nvSpPr>
        <p:spPr/>
        <p:txBody>
          <a:bodyPr>
            <a:normAutofit fontScale="90000"/>
          </a:bodyPr>
          <a:lstStyle/>
          <a:p>
            <a:r>
              <a:rPr lang="en-US" dirty="0"/>
              <a:t>Nextera</a:t>
            </a:r>
            <a:r>
              <a:rPr lang="en-US" baseline="30000" dirty="0">
                <a:latin typeface="Arial" panose="020B0604020202020204" pitchFamily="34" charset="0"/>
                <a:cs typeface="Arial" panose="020B0604020202020204" pitchFamily="34" charset="0"/>
              </a:rPr>
              <a:t> ®</a:t>
            </a:r>
            <a:r>
              <a:rPr lang="en-US" dirty="0"/>
              <a:t> Test Delivery System</a:t>
            </a:r>
          </a:p>
        </p:txBody>
      </p:sp>
      <p:pic>
        <p:nvPicPr>
          <p:cNvPr id="6" name="Picture 5"/>
          <p:cNvPicPr>
            <a:picLocks noChangeAspect="1"/>
          </p:cNvPicPr>
          <p:nvPr/>
        </p:nvPicPr>
        <p:blipFill rotWithShape="1">
          <a:blip r:embed="rId3"/>
          <a:srcRect l="32798" t="47510" r="61479" b="39398"/>
          <a:stretch/>
        </p:blipFill>
        <p:spPr>
          <a:xfrm>
            <a:off x="7697585" y="229233"/>
            <a:ext cx="1250339" cy="1608083"/>
          </a:xfrm>
          <a:prstGeom prst="rect">
            <a:avLst/>
          </a:prstGeom>
          <a:ln>
            <a:noFill/>
          </a:ln>
          <a:effectLst>
            <a:outerShdw blurRad="190500" algn="tl" rotWithShape="0">
              <a:srgbClr val="000000">
                <a:alpha val="70000"/>
              </a:srgbClr>
            </a:outerShdw>
          </a:effectLst>
        </p:spPr>
      </p:pic>
      <p:sp>
        <p:nvSpPr>
          <p:cNvPr id="8" name="Slide Number Placeholder 7"/>
          <p:cNvSpPr>
            <a:spLocks noGrp="1"/>
          </p:cNvSpPr>
          <p:nvPr>
            <p:ph type="sldNum" sz="quarter" idx="10"/>
          </p:nvPr>
        </p:nvSpPr>
        <p:spPr/>
        <p:txBody>
          <a:bodyPr/>
          <a:lstStyle/>
          <a:p>
            <a:fld id="{07984A46-4541-4911-9B71-6D99D12EC3BB}" type="slidenum">
              <a:rPr lang="en-US" smtClean="0"/>
              <a:t>40</a:t>
            </a:fld>
            <a:endParaRPr lang="en-US" dirty="0"/>
          </a:p>
        </p:txBody>
      </p:sp>
    </p:spTree>
    <p:extLst>
      <p:ext uri="{BB962C8B-B14F-4D97-AF65-F5344CB8AC3E}">
        <p14:creationId xmlns:p14="http://schemas.microsoft.com/office/powerpoint/2010/main" val="328585702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1"/>
          <p:cNvSpPr>
            <a:spLocks noGrp="1"/>
          </p:cNvSpPr>
          <p:nvPr>
            <p:ph idx="1"/>
          </p:nvPr>
        </p:nvSpPr>
        <p:spPr>
          <a:xfrm>
            <a:off x="218364" y="1161045"/>
            <a:ext cx="4353636" cy="5197908"/>
          </a:xfrm>
        </p:spPr>
        <p:txBody>
          <a:bodyPr>
            <a:normAutofit fontScale="92500" lnSpcReduction="10000"/>
          </a:bodyPr>
          <a:lstStyle/>
          <a:p>
            <a:pPr marL="0" indent="0">
              <a:buNone/>
            </a:pPr>
            <a:r>
              <a:rPr lang="en-US" sz="2600" b="1" dirty="0">
                <a:solidFill>
                  <a:schemeClr val="tx1"/>
                </a:solidFill>
                <a:cs typeface="Arial" panose="020B0604020202020204" pitchFamily="34" charset="0"/>
              </a:rPr>
              <a:t>Sign In</a:t>
            </a:r>
          </a:p>
          <a:p>
            <a:pPr marL="0" indent="0">
              <a:buNone/>
            </a:pPr>
            <a:endParaRPr lang="en-US" sz="1100" dirty="0">
              <a:solidFill>
                <a:schemeClr val="tx1"/>
              </a:solidFill>
              <a:cs typeface="Arial" panose="020B0604020202020204" pitchFamily="34" charset="0"/>
            </a:endParaRPr>
          </a:p>
          <a:p>
            <a:pPr marL="0" indent="0">
              <a:buNone/>
            </a:pPr>
            <a:r>
              <a:rPr lang="en-US" dirty="0">
                <a:solidFill>
                  <a:schemeClr val="tx1"/>
                </a:solidFill>
                <a:cs typeface="Arial" panose="020B0604020202020204" pitchFamily="34" charset="0"/>
              </a:rPr>
              <a:t>Once the Questar Secure Browser has opened, the </a:t>
            </a:r>
            <a:r>
              <a:rPr lang="en-US" b="1" dirty="0">
                <a:solidFill>
                  <a:schemeClr val="tx1"/>
                </a:solidFill>
                <a:cs typeface="Arial" panose="020B0604020202020204" pitchFamily="34" charset="0"/>
              </a:rPr>
              <a:t>Sign In Page</a:t>
            </a:r>
            <a:r>
              <a:rPr lang="en-US" dirty="0">
                <a:solidFill>
                  <a:schemeClr val="tx1"/>
                </a:solidFill>
                <a:cs typeface="Arial" panose="020B0604020202020204" pitchFamily="34" charset="0"/>
              </a:rPr>
              <a:t> displays.</a:t>
            </a:r>
          </a:p>
          <a:p>
            <a:pPr marL="0" indent="0">
              <a:buNone/>
            </a:pPr>
            <a:endParaRPr lang="en-US" sz="1100" dirty="0">
              <a:solidFill>
                <a:schemeClr val="tx1"/>
              </a:solidFill>
              <a:cs typeface="Arial" panose="020B0604020202020204" pitchFamily="34" charset="0"/>
            </a:endParaRPr>
          </a:p>
          <a:p>
            <a:pPr marL="0" indent="0">
              <a:buNone/>
            </a:pPr>
            <a:r>
              <a:rPr lang="en-US" dirty="0">
                <a:solidFill>
                  <a:schemeClr val="tx1"/>
                </a:solidFill>
                <a:cs typeface="Arial" panose="020B0604020202020204" pitchFamily="34" charset="0"/>
              </a:rPr>
              <a:t>Using the provided credentials, students enter their </a:t>
            </a:r>
            <a:r>
              <a:rPr lang="en-US" b="1" dirty="0">
                <a:solidFill>
                  <a:schemeClr val="tx1"/>
                </a:solidFill>
                <a:cs typeface="Arial" panose="020B0604020202020204" pitchFamily="34" charset="0"/>
              </a:rPr>
              <a:t>NYSSIS ID </a:t>
            </a:r>
            <a:r>
              <a:rPr lang="en-US" dirty="0">
                <a:solidFill>
                  <a:schemeClr val="tx1"/>
                </a:solidFill>
                <a:cs typeface="Arial" panose="020B0604020202020204" pitchFamily="34" charset="0"/>
              </a:rPr>
              <a:t>and </a:t>
            </a:r>
            <a:r>
              <a:rPr lang="en-US" b="1" dirty="0">
                <a:solidFill>
                  <a:schemeClr val="tx1"/>
                </a:solidFill>
                <a:cs typeface="Arial" panose="020B0604020202020204" pitchFamily="34" charset="0"/>
              </a:rPr>
              <a:t>Password</a:t>
            </a:r>
            <a:r>
              <a:rPr lang="en-US" dirty="0">
                <a:solidFill>
                  <a:schemeClr val="tx1"/>
                </a:solidFill>
                <a:cs typeface="Arial" panose="020B0604020202020204" pitchFamily="34" charset="0"/>
              </a:rPr>
              <a:t> in the applicable fields and click/tap </a:t>
            </a:r>
            <a:r>
              <a:rPr lang="en-US" b="1" dirty="0">
                <a:solidFill>
                  <a:schemeClr val="tx1"/>
                </a:solidFill>
                <a:cs typeface="Arial" panose="020B0604020202020204" pitchFamily="34" charset="0"/>
              </a:rPr>
              <a:t>Sign In</a:t>
            </a:r>
            <a:r>
              <a:rPr lang="en-US" dirty="0">
                <a:solidFill>
                  <a:schemeClr val="tx1"/>
                </a:solidFill>
                <a:cs typeface="Arial" panose="020B0604020202020204" pitchFamily="34" charset="0"/>
              </a:rPr>
              <a:t>.</a:t>
            </a:r>
          </a:p>
          <a:p>
            <a:pPr marL="0" indent="0">
              <a:buNone/>
            </a:pPr>
            <a:endParaRPr lang="en-US" sz="1100" dirty="0">
              <a:solidFill>
                <a:schemeClr val="tx1"/>
              </a:solidFill>
              <a:cs typeface="Arial" panose="020B0604020202020204" pitchFamily="34" charset="0"/>
            </a:endParaRPr>
          </a:p>
          <a:p>
            <a:pPr marL="0" indent="0">
              <a:buNone/>
            </a:pPr>
            <a:r>
              <a:rPr lang="en-US" dirty="0">
                <a:solidFill>
                  <a:schemeClr val="tx1"/>
                </a:solidFill>
                <a:cs typeface="Arial" panose="020B0604020202020204" pitchFamily="34" charset="0"/>
              </a:rPr>
              <a:t>Students may click on the eye icon to show the password.</a:t>
            </a:r>
          </a:p>
          <a:p>
            <a:pPr marL="0" indent="0" algn="ctr">
              <a:buNone/>
            </a:pPr>
            <a:endParaRPr lang="en-US" dirty="0">
              <a:latin typeface="Arial" panose="020B0604020202020204" pitchFamily="34" charset="0"/>
              <a:cs typeface="Arial" panose="020B0604020202020204" pitchFamily="34" charset="0"/>
            </a:endParaRPr>
          </a:p>
        </p:txBody>
      </p:sp>
      <p:sp>
        <p:nvSpPr>
          <p:cNvPr id="4" name="Title 3"/>
          <p:cNvSpPr>
            <a:spLocks noGrp="1"/>
          </p:cNvSpPr>
          <p:nvPr>
            <p:ph type="title"/>
          </p:nvPr>
        </p:nvSpPr>
        <p:spPr/>
        <p:txBody>
          <a:bodyPr>
            <a:normAutofit fontScale="90000"/>
          </a:bodyPr>
          <a:lstStyle/>
          <a:p>
            <a:r>
              <a:rPr lang="en-US" dirty="0"/>
              <a:t>Nextera</a:t>
            </a:r>
            <a:r>
              <a:rPr lang="en-US" baseline="30000" dirty="0">
                <a:latin typeface="Arial" panose="020B0604020202020204" pitchFamily="34" charset="0"/>
                <a:cs typeface="Arial" panose="020B0604020202020204" pitchFamily="34" charset="0"/>
              </a:rPr>
              <a:t> ®</a:t>
            </a:r>
            <a:r>
              <a:rPr lang="en-US" dirty="0"/>
              <a:t> Test Delivery System</a:t>
            </a:r>
          </a:p>
        </p:txBody>
      </p:sp>
      <p:sp>
        <p:nvSpPr>
          <p:cNvPr id="8" name="Slide Number Placeholder 7"/>
          <p:cNvSpPr>
            <a:spLocks noGrp="1"/>
          </p:cNvSpPr>
          <p:nvPr>
            <p:ph type="sldNum" sz="quarter" idx="10"/>
          </p:nvPr>
        </p:nvSpPr>
        <p:spPr/>
        <p:txBody>
          <a:bodyPr/>
          <a:lstStyle/>
          <a:p>
            <a:fld id="{07984A46-4541-4911-9B71-6D99D12EC3BB}" type="slidenum">
              <a:rPr lang="en-US" smtClean="0"/>
              <a:t>41</a:t>
            </a:fld>
            <a:endParaRPr lang="en-US" dirty="0"/>
          </a:p>
        </p:txBody>
      </p:sp>
      <p:pic>
        <p:nvPicPr>
          <p:cNvPr id="3" name="Picture 2">
            <a:extLst>
              <a:ext uri="{FF2B5EF4-FFF2-40B4-BE49-F238E27FC236}">
                <a16:creationId xmlns:a16="http://schemas.microsoft.com/office/drawing/2014/main" id="{ADD241E8-8012-4F1B-8071-0F4B85E666DB}"/>
              </a:ext>
            </a:extLst>
          </p:cNvPr>
          <p:cNvPicPr>
            <a:picLocks noChangeAspect="1"/>
          </p:cNvPicPr>
          <p:nvPr/>
        </p:nvPicPr>
        <p:blipFill>
          <a:blip r:embed="rId3"/>
          <a:stretch>
            <a:fillRect/>
          </a:stretch>
        </p:blipFill>
        <p:spPr>
          <a:xfrm>
            <a:off x="4572000" y="1270799"/>
            <a:ext cx="4148667" cy="4978400"/>
          </a:xfrm>
          <a:prstGeom prst="rect">
            <a:avLst/>
          </a:prstGeom>
          <a:ln>
            <a:solidFill>
              <a:schemeClr val="tx1"/>
            </a:solidFill>
          </a:ln>
        </p:spPr>
      </p:pic>
    </p:spTree>
    <p:extLst>
      <p:ext uri="{BB962C8B-B14F-4D97-AF65-F5344CB8AC3E}">
        <p14:creationId xmlns:p14="http://schemas.microsoft.com/office/powerpoint/2010/main" val="228399162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a:spLocks noGrp="1"/>
          </p:cNvSpPr>
          <p:nvPr>
            <p:ph idx="1"/>
          </p:nvPr>
        </p:nvSpPr>
        <p:spPr>
          <a:xfrm>
            <a:off x="381000" y="1341437"/>
            <a:ext cx="3581400" cy="4525963"/>
          </a:xfrm>
        </p:spPr>
        <p:txBody>
          <a:bodyPr>
            <a:normAutofit/>
          </a:bodyPr>
          <a:lstStyle/>
          <a:p>
            <a:pPr marL="0" indent="0">
              <a:buNone/>
            </a:pPr>
            <a:r>
              <a:rPr lang="en-US" sz="2200" b="1" dirty="0">
                <a:solidFill>
                  <a:schemeClr val="tx1"/>
                </a:solidFill>
                <a:cs typeface="Arial" panose="020B0604020202020204" pitchFamily="34" charset="0"/>
              </a:rPr>
              <a:t>Verification </a:t>
            </a:r>
          </a:p>
          <a:p>
            <a:pPr marL="0" indent="0">
              <a:buNone/>
            </a:pPr>
            <a:endParaRPr lang="en-US" sz="2000" b="1" dirty="0">
              <a:solidFill>
                <a:schemeClr val="tx1"/>
              </a:solidFill>
              <a:cs typeface="Arial" panose="020B0604020202020204" pitchFamily="34" charset="0"/>
            </a:endParaRPr>
          </a:p>
          <a:p>
            <a:pPr marL="0" indent="0">
              <a:buNone/>
            </a:pPr>
            <a:r>
              <a:rPr lang="en-US" sz="2000" dirty="0">
                <a:solidFill>
                  <a:schemeClr val="tx1"/>
                </a:solidFill>
                <a:cs typeface="Arial" panose="020B0604020202020204" pitchFamily="34" charset="0"/>
              </a:rPr>
              <a:t>Once the student signs in, the </a:t>
            </a:r>
            <a:r>
              <a:rPr lang="en-US" sz="2000" b="1" dirty="0">
                <a:solidFill>
                  <a:schemeClr val="tx1"/>
                </a:solidFill>
                <a:cs typeface="Arial" panose="020B0604020202020204" pitchFamily="34" charset="0"/>
              </a:rPr>
              <a:t>Check your information </a:t>
            </a:r>
            <a:r>
              <a:rPr lang="en-US" sz="2000" dirty="0">
                <a:solidFill>
                  <a:schemeClr val="tx1"/>
                </a:solidFill>
                <a:cs typeface="Arial" panose="020B0604020202020204" pitchFamily="34" charset="0"/>
              </a:rPr>
              <a:t>page displays.</a:t>
            </a:r>
          </a:p>
          <a:p>
            <a:pPr marL="0" indent="0">
              <a:buNone/>
            </a:pPr>
            <a:endParaRPr lang="en-US" sz="2000" dirty="0">
              <a:solidFill>
                <a:schemeClr val="tx1"/>
              </a:solidFill>
              <a:cs typeface="Arial" panose="020B0604020202020204" pitchFamily="34" charset="0"/>
            </a:endParaRPr>
          </a:p>
          <a:p>
            <a:pPr marL="0" indent="0">
              <a:buNone/>
            </a:pPr>
            <a:r>
              <a:rPr lang="en-US" sz="2000" dirty="0">
                <a:solidFill>
                  <a:schemeClr val="tx1"/>
                </a:solidFill>
                <a:cs typeface="Arial" panose="020B0604020202020204" pitchFamily="34" charset="0"/>
              </a:rPr>
              <a:t>Students click/tap </a:t>
            </a:r>
            <a:r>
              <a:rPr lang="en-US" sz="2000" b="1" dirty="0">
                <a:solidFill>
                  <a:schemeClr val="tx1"/>
                </a:solidFill>
                <a:cs typeface="Arial" panose="020B0604020202020204" pitchFamily="34" charset="0"/>
              </a:rPr>
              <a:t>Yes</a:t>
            </a:r>
            <a:r>
              <a:rPr lang="en-US" sz="2000" dirty="0">
                <a:solidFill>
                  <a:schemeClr val="tx1"/>
                </a:solidFill>
                <a:cs typeface="Arial" panose="020B0604020202020204" pitchFamily="34" charset="0"/>
              </a:rPr>
              <a:t> to continue if all information is correct.</a:t>
            </a:r>
          </a:p>
        </p:txBody>
      </p:sp>
      <p:sp>
        <p:nvSpPr>
          <p:cNvPr id="4" name="Title 3"/>
          <p:cNvSpPr>
            <a:spLocks noGrp="1"/>
          </p:cNvSpPr>
          <p:nvPr>
            <p:ph type="title"/>
          </p:nvPr>
        </p:nvSpPr>
        <p:spPr/>
        <p:txBody>
          <a:bodyPr>
            <a:normAutofit fontScale="90000"/>
          </a:bodyPr>
          <a:lstStyle/>
          <a:p>
            <a:r>
              <a:rPr lang="en-US" dirty="0"/>
              <a:t>Nextera</a:t>
            </a:r>
            <a:r>
              <a:rPr lang="en-US" baseline="30000" dirty="0">
                <a:latin typeface="Arial" panose="020B0604020202020204" pitchFamily="34" charset="0"/>
                <a:cs typeface="Arial" panose="020B0604020202020204" pitchFamily="34" charset="0"/>
              </a:rPr>
              <a:t> ®</a:t>
            </a:r>
            <a:r>
              <a:rPr lang="en-US" dirty="0"/>
              <a:t> Test Delivery System</a:t>
            </a:r>
          </a:p>
        </p:txBody>
      </p:sp>
      <p:pic>
        <p:nvPicPr>
          <p:cNvPr id="7" name="Picture 6"/>
          <p:cNvPicPr>
            <a:picLocks noChangeAspect="1"/>
          </p:cNvPicPr>
          <p:nvPr/>
        </p:nvPicPr>
        <p:blipFill>
          <a:blip r:embed="rId3"/>
          <a:stretch>
            <a:fillRect/>
          </a:stretch>
        </p:blipFill>
        <p:spPr>
          <a:xfrm>
            <a:off x="4136629" y="1676125"/>
            <a:ext cx="4550171" cy="3361388"/>
          </a:xfrm>
          <a:prstGeom prst="rect">
            <a:avLst/>
          </a:prstGeom>
          <a:ln>
            <a:noFill/>
          </a:ln>
          <a:effectLst>
            <a:outerShdw blurRad="190500" algn="tl" rotWithShape="0">
              <a:srgbClr val="000000">
                <a:alpha val="70000"/>
              </a:srgbClr>
            </a:outerShdw>
          </a:effectLst>
        </p:spPr>
      </p:pic>
      <p:sp>
        <p:nvSpPr>
          <p:cNvPr id="12" name="Slide Number Placeholder 11"/>
          <p:cNvSpPr>
            <a:spLocks noGrp="1"/>
          </p:cNvSpPr>
          <p:nvPr>
            <p:ph type="sldNum" sz="quarter" idx="10"/>
          </p:nvPr>
        </p:nvSpPr>
        <p:spPr/>
        <p:txBody>
          <a:bodyPr/>
          <a:lstStyle/>
          <a:p>
            <a:fld id="{07984A46-4541-4911-9B71-6D99D12EC3BB}" type="slidenum">
              <a:rPr lang="en-US" smtClean="0"/>
              <a:t>42</a:t>
            </a:fld>
            <a:endParaRPr lang="en-US" dirty="0"/>
          </a:p>
        </p:txBody>
      </p:sp>
    </p:spTree>
    <p:extLst>
      <p:ext uri="{BB962C8B-B14F-4D97-AF65-F5344CB8AC3E}">
        <p14:creationId xmlns:p14="http://schemas.microsoft.com/office/powerpoint/2010/main" val="277944571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a:spLocks noGrp="1"/>
          </p:cNvSpPr>
          <p:nvPr>
            <p:ph idx="1"/>
          </p:nvPr>
        </p:nvSpPr>
        <p:spPr>
          <a:xfrm>
            <a:off x="457199" y="1733781"/>
            <a:ext cx="4005021" cy="4680793"/>
          </a:xfrm>
        </p:spPr>
        <p:txBody>
          <a:bodyPr>
            <a:normAutofit/>
          </a:bodyPr>
          <a:lstStyle/>
          <a:p>
            <a:pPr marL="0" indent="0">
              <a:buNone/>
            </a:pPr>
            <a:r>
              <a:rPr lang="en-US" sz="2000" b="1" dirty="0">
                <a:solidFill>
                  <a:schemeClr val="tx1"/>
                </a:solidFill>
                <a:cs typeface="Arial" panose="020B0604020202020204" pitchFamily="34" charset="0"/>
              </a:rPr>
              <a:t>Continue Testing</a:t>
            </a:r>
          </a:p>
          <a:p>
            <a:r>
              <a:rPr lang="en-US" sz="2000" dirty="0">
                <a:solidFill>
                  <a:schemeClr val="tx1"/>
                </a:solidFill>
                <a:cs typeface="Arial" panose="020B0604020202020204" pitchFamily="34" charset="0"/>
              </a:rPr>
              <a:t>Incorrect spelling of the name</a:t>
            </a:r>
          </a:p>
          <a:p>
            <a:r>
              <a:rPr lang="en-US" sz="2000" dirty="0">
                <a:solidFill>
                  <a:schemeClr val="tx1"/>
                </a:solidFill>
                <a:cs typeface="Arial" panose="020B0604020202020204" pitchFamily="34" charset="0"/>
              </a:rPr>
              <a:t>Incorrect date of birth</a:t>
            </a:r>
          </a:p>
          <a:p>
            <a:pPr marL="0" indent="0">
              <a:buNone/>
            </a:pPr>
            <a:endParaRPr lang="en-US" sz="2000" dirty="0">
              <a:solidFill>
                <a:schemeClr val="tx1"/>
              </a:solidFill>
              <a:cs typeface="Arial" panose="020B0604020202020204" pitchFamily="34" charset="0"/>
            </a:endParaRPr>
          </a:p>
          <a:p>
            <a:pPr marL="0" indent="0">
              <a:buNone/>
            </a:pPr>
            <a:r>
              <a:rPr lang="en-US" sz="2000" b="1" dirty="0">
                <a:solidFill>
                  <a:schemeClr val="tx1"/>
                </a:solidFill>
                <a:cs typeface="Arial" panose="020B0604020202020204" pitchFamily="34" charset="0"/>
              </a:rPr>
              <a:t>Next Steps: </a:t>
            </a:r>
          </a:p>
          <a:p>
            <a:r>
              <a:rPr lang="en-US" sz="2000" dirty="0">
                <a:solidFill>
                  <a:schemeClr val="tx1"/>
                </a:solidFill>
                <a:cs typeface="Arial" panose="020B0604020202020204" pitchFamily="34" charset="0"/>
              </a:rPr>
              <a:t>Contact DTC</a:t>
            </a:r>
          </a:p>
          <a:p>
            <a:r>
              <a:rPr lang="en-US" sz="2000" dirty="0">
                <a:solidFill>
                  <a:schemeClr val="tx1"/>
                </a:solidFill>
                <a:cs typeface="Arial" panose="020B0604020202020204" pitchFamily="34" charset="0"/>
              </a:rPr>
              <a:t>Can be fixed at a later time</a:t>
            </a:r>
          </a:p>
          <a:p>
            <a:r>
              <a:rPr lang="en-US" sz="2000" dirty="0">
                <a:solidFill>
                  <a:schemeClr val="tx1"/>
                </a:solidFill>
                <a:cs typeface="Arial" panose="020B0604020202020204" pitchFamily="34" charset="0"/>
              </a:rPr>
              <a:t>Advise student to continue testing</a:t>
            </a:r>
          </a:p>
        </p:txBody>
      </p:sp>
      <p:sp>
        <p:nvSpPr>
          <p:cNvPr id="4" name="Title 3"/>
          <p:cNvSpPr>
            <a:spLocks noGrp="1"/>
          </p:cNvSpPr>
          <p:nvPr>
            <p:ph type="title"/>
          </p:nvPr>
        </p:nvSpPr>
        <p:spPr/>
        <p:txBody>
          <a:bodyPr>
            <a:normAutofit fontScale="90000"/>
          </a:bodyPr>
          <a:lstStyle/>
          <a:p>
            <a:r>
              <a:rPr lang="en-US" dirty="0"/>
              <a:t>Nextera</a:t>
            </a:r>
            <a:r>
              <a:rPr lang="en-US" baseline="30000" dirty="0">
                <a:latin typeface="Arial" panose="020B0604020202020204" pitchFamily="34" charset="0"/>
                <a:cs typeface="Arial" panose="020B0604020202020204" pitchFamily="34" charset="0"/>
              </a:rPr>
              <a:t> ®</a:t>
            </a:r>
            <a:r>
              <a:rPr lang="en-US" dirty="0"/>
              <a:t> Test Delivery System</a:t>
            </a:r>
          </a:p>
        </p:txBody>
      </p:sp>
      <p:sp>
        <p:nvSpPr>
          <p:cNvPr id="7" name="Content Placeholder 1"/>
          <p:cNvSpPr txBox="1">
            <a:spLocks/>
          </p:cNvSpPr>
          <p:nvPr/>
        </p:nvSpPr>
        <p:spPr bwMode="auto">
          <a:xfrm>
            <a:off x="5060430" y="1733781"/>
            <a:ext cx="4083570" cy="4857884"/>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lvl1pPr marL="342900" indent="-342900" algn="l" rtl="0" eaLnBrk="1" fontAlgn="base" hangingPunct="1">
              <a:lnSpc>
                <a:spcPct val="125000"/>
              </a:lnSpc>
              <a:spcBef>
                <a:spcPts val="600"/>
              </a:spcBef>
              <a:spcAft>
                <a:spcPct val="0"/>
              </a:spcAft>
              <a:buClr>
                <a:schemeClr val="tx1">
                  <a:lumMod val="65000"/>
                  <a:lumOff val="35000"/>
                </a:schemeClr>
              </a:buClr>
              <a:buSzPct val="100000"/>
              <a:buFont typeface="Wingdings" pitchFamily="2" charset="2"/>
              <a:buChar char="§"/>
              <a:defRPr lang="en-US" sz="2400">
                <a:solidFill>
                  <a:schemeClr val="tx1">
                    <a:lumMod val="65000"/>
                    <a:lumOff val="35000"/>
                  </a:schemeClr>
                </a:solidFill>
                <a:latin typeface="+mn-lt"/>
                <a:ea typeface="+mn-ea"/>
                <a:cs typeface="+mn-cs"/>
              </a:defRPr>
            </a:lvl1pPr>
            <a:lvl2pPr marL="742950" indent="-285750" algn="l" rtl="0" eaLnBrk="1" fontAlgn="base" hangingPunct="1">
              <a:lnSpc>
                <a:spcPct val="110000"/>
              </a:lnSpc>
              <a:spcBef>
                <a:spcPts val="600"/>
              </a:spcBef>
              <a:spcAft>
                <a:spcPct val="0"/>
              </a:spcAft>
              <a:buClr>
                <a:schemeClr val="tx1">
                  <a:lumMod val="65000"/>
                  <a:lumOff val="35000"/>
                </a:schemeClr>
              </a:buClr>
              <a:buFont typeface="Arial" pitchFamily="34" charset="0"/>
              <a:buChar char="–"/>
              <a:defRPr lang="en-US" sz="2000">
                <a:solidFill>
                  <a:schemeClr val="tx1">
                    <a:lumMod val="65000"/>
                    <a:lumOff val="35000"/>
                  </a:schemeClr>
                </a:solidFill>
                <a:latin typeface="+mn-lt"/>
                <a:ea typeface="+mn-ea"/>
                <a:cs typeface="+mn-cs"/>
              </a:defRPr>
            </a:lvl2pPr>
            <a:lvl3pPr marL="1143000" indent="-228600" algn="l" rtl="0" eaLnBrk="1" fontAlgn="base" hangingPunct="1">
              <a:spcBef>
                <a:spcPct val="20000"/>
              </a:spcBef>
              <a:spcAft>
                <a:spcPct val="0"/>
              </a:spcAft>
              <a:buClr>
                <a:schemeClr val="tx1">
                  <a:lumMod val="65000"/>
                  <a:lumOff val="35000"/>
                </a:schemeClr>
              </a:buClr>
              <a:buChar char="•"/>
              <a:defRPr lang="en-US" sz="1800">
                <a:solidFill>
                  <a:schemeClr val="tx1">
                    <a:lumMod val="65000"/>
                    <a:lumOff val="35000"/>
                  </a:schemeClr>
                </a:solidFill>
                <a:latin typeface="+mn-lt"/>
                <a:ea typeface="+mn-ea"/>
                <a:cs typeface="+mn-cs"/>
              </a:defRPr>
            </a:lvl3pPr>
            <a:lvl4pPr marL="1600200" indent="-228600" algn="l" rtl="0" eaLnBrk="1" fontAlgn="base" hangingPunct="1">
              <a:spcBef>
                <a:spcPct val="20000"/>
              </a:spcBef>
              <a:spcAft>
                <a:spcPct val="0"/>
              </a:spcAft>
              <a:buClr>
                <a:schemeClr val="tx1">
                  <a:lumMod val="65000"/>
                  <a:lumOff val="35000"/>
                </a:schemeClr>
              </a:buClr>
              <a:buChar char="–"/>
              <a:defRPr lang="en-US" sz="1400">
                <a:solidFill>
                  <a:schemeClr val="tx1">
                    <a:lumMod val="65000"/>
                    <a:lumOff val="35000"/>
                  </a:schemeClr>
                </a:solidFill>
                <a:latin typeface="+mn-lt"/>
                <a:ea typeface="+mn-ea"/>
                <a:cs typeface="+mn-cs"/>
              </a:defRPr>
            </a:lvl4pPr>
            <a:lvl5pPr marL="2057400" indent="-228600" algn="l" rtl="0" eaLnBrk="1" fontAlgn="base" hangingPunct="1">
              <a:spcBef>
                <a:spcPct val="20000"/>
              </a:spcBef>
              <a:spcAft>
                <a:spcPct val="0"/>
              </a:spcAft>
              <a:buClr>
                <a:schemeClr val="tx1">
                  <a:lumMod val="65000"/>
                  <a:lumOff val="35000"/>
                </a:schemeClr>
              </a:buClr>
              <a:buChar char="»"/>
              <a:defRPr lang="en-US" sz="1200">
                <a:solidFill>
                  <a:schemeClr val="tx1">
                    <a:lumMod val="65000"/>
                    <a:lumOff val="35000"/>
                  </a:schemeClr>
                </a:solidFill>
                <a:latin typeface="+mn-lt"/>
                <a:ea typeface="+mn-ea"/>
                <a:cs typeface="+mn-cs"/>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Font typeface="Wingdings" pitchFamily="2" charset="2"/>
              <a:buNone/>
            </a:pPr>
            <a:r>
              <a:rPr lang="en-US" sz="2000" b="1" kern="0" dirty="0">
                <a:solidFill>
                  <a:schemeClr val="tx1"/>
                </a:solidFill>
                <a:latin typeface="Abadi" panose="020B0604020104020204" pitchFamily="34" charset="0"/>
                <a:cs typeface="Arial" panose="020B0604020202020204" pitchFamily="34" charset="0"/>
              </a:rPr>
              <a:t>Stop Testing</a:t>
            </a:r>
          </a:p>
          <a:p>
            <a:r>
              <a:rPr lang="en-US" sz="2000" kern="0" dirty="0">
                <a:solidFill>
                  <a:schemeClr val="tx1"/>
                </a:solidFill>
                <a:latin typeface="Abadi" panose="020B0604020104020204" pitchFamily="34" charset="0"/>
                <a:cs typeface="Arial" panose="020B0604020202020204" pitchFamily="34" charset="0"/>
              </a:rPr>
              <a:t>Incorrect grade</a:t>
            </a:r>
          </a:p>
          <a:p>
            <a:r>
              <a:rPr lang="en-US" sz="2000" kern="0" dirty="0">
                <a:solidFill>
                  <a:schemeClr val="tx1"/>
                </a:solidFill>
                <a:latin typeface="Abadi" panose="020B0604020104020204" pitchFamily="34" charset="0"/>
                <a:cs typeface="Arial" panose="020B0604020202020204" pitchFamily="34" charset="0"/>
              </a:rPr>
              <a:t>Wrong student name</a:t>
            </a:r>
          </a:p>
          <a:p>
            <a:pPr marL="0" indent="0">
              <a:buNone/>
            </a:pPr>
            <a:endParaRPr lang="en-US" sz="2000" kern="0" dirty="0">
              <a:solidFill>
                <a:schemeClr val="tx1"/>
              </a:solidFill>
              <a:latin typeface="Abadi" panose="020B0604020104020204" pitchFamily="34" charset="0"/>
              <a:cs typeface="Arial" panose="020B0604020202020204" pitchFamily="34" charset="0"/>
            </a:endParaRPr>
          </a:p>
          <a:p>
            <a:pPr marL="0" indent="0">
              <a:buNone/>
            </a:pPr>
            <a:r>
              <a:rPr lang="en-US" sz="2000" b="1" kern="0" dirty="0">
                <a:solidFill>
                  <a:schemeClr val="tx1"/>
                </a:solidFill>
                <a:latin typeface="Abadi" panose="020B0604020104020204" pitchFamily="34" charset="0"/>
                <a:cs typeface="Arial" panose="020B0604020202020204" pitchFamily="34" charset="0"/>
              </a:rPr>
              <a:t>Next Steps: </a:t>
            </a:r>
          </a:p>
          <a:p>
            <a:r>
              <a:rPr lang="en-US" sz="2000" kern="0" dirty="0">
                <a:solidFill>
                  <a:schemeClr val="tx1"/>
                </a:solidFill>
                <a:latin typeface="Abadi" panose="020B0604020104020204" pitchFamily="34" charset="0"/>
                <a:cs typeface="Arial" panose="020B0604020202020204" pitchFamily="34" charset="0"/>
              </a:rPr>
              <a:t>Confirm student received correct login ticket</a:t>
            </a:r>
          </a:p>
          <a:p>
            <a:r>
              <a:rPr lang="en-US" sz="2000" kern="0" dirty="0">
                <a:solidFill>
                  <a:schemeClr val="tx1"/>
                </a:solidFill>
                <a:latin typeface="Abadi" panose="020B0604020104020204" pitchFamily="34" charset="0"/>
                <a:cs typeface="Arial" panose="020B0604020202020204" pitchFamily="34" charset="0"/>
              </a:rPr>
              <a:t>Contact Questar Customer Support if problem is not resolved.</a:t>
            </a:r>
          </a:p>
        </p:txBody>
      </p:sp>
      <p:sp>
        <p:nvSpPr>
          <p:cNvPr id="10" name="Content Placeholder 1"/>
          <p:cNvSpPr txBox="1">
            <a:spLocks/>
          </p:cNvSpPr>
          <p:nvPr/>
        </p:nvSpPr>
        <p:spPr bwMode="auto">
          <a:xfrm>
            <a:off x="457198" y="1034321"/>
            <a:ext cx="7523019" cy="598391"/>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lvl1pPr marL="342900" indent="-342900" algn="l" rtl="0" eaLnBrk="1" fontAlgn="base" hangingPunct="1">
              <a:lnSpc>
                <a:spcPct val="125000"/>
              </a:lnSpc>
              <a:spcBef>
                <a:spcPts val="600"/>
              </a:spcBef>
              <a:spcAft>
                <a:spcPct val="0"/>
              </a:spcAft>
              <a:buClr>
                <a:schemeClr val="tx1">
                  <a:lumMod val="65000"/>
                  <a:lumOff val="35000"/>
                </a:schemeClr>
              </a:buClr>
              <a:buSzPct val="100000"/>
              <a:buFont typeface="Wingdings" pitchFamily="2" charset="2"/>
              <a:buChar char="§"/>
              <a:defRPr lang="en-US" sz="2400">
                <a:solidFill>
                  <a:schemeClr val="tx1">
                    <a:lumMod val="65000"/>
                    <a:lumOff val="35000"/>
                  </a:schemeClr>
                </a:solidFill>
                <a:latin typeface="+mn-lt"/>
                <a:ea typeface="+mn-ea"/>
                <a:cs typeface="+mn-cs"/>
              </a:defRPr>
            </a:lvl1pPr>
            <a:lvl2pPr marL="742950" indent="-285750" algn="l" rtl="0" eaLnBrk="1" fontAlgn="base" hangingPunct="1">
              <a:lnSpc>
                <a:spcPct val="110000"/>
              </a:lnSpc>
              <a:spcBef>
                <a:spcPts val="600"/>
              </a:spcBef>
              <a:spcAft>
                <a:spcPct val="0"/>
              </a:spcAft>
              <a:buClr>
                <a:schemeClr val="tx1">
                  <a:lumMod val="65000"/>
                  <a:lumOff val="35000"/>
                </a:schemeClr>
              </a:buClr>
              <a:buFont typeface="Arial" pitchFamily="34" charset="0"/>
              <a:buChar char="–"/>
              <a:defRPr lang="en-US" sz="2000">
                <a:solidFill>
                  <a:schemeClr val="tx1">
                    <a:lumMod val="65000"/>
                    <a:lumOff val="35000"/>
                  </a:schemeClr>
                </a:solidFill>
                <a:latin typeface="+mn-lt"/>
                <a:ea typeface="+mn-ea"/>
                <a:cs typeface="+mn-cs"/>
              </a:defRPr>
            </a:lvl2pPr>
            <a:lvl3pPr marL="1143000" indent="-228600" algn="l" rtl="0" eaLnBrk="1" fontAlgn="base" hangingPunct="1">
              <a:spcBef>
                <a:spcPct val="20000"/>
              </a:spcBef>
              <a:spcAft>
                <a:spcPct val="0"/>
              </a:spcAft>
              <a:buClr>
                <a:schemeClr val="tx1">
                  <a:lumMod val="65000"/>
                  <a:lumOff val="35000"/>
                </a:schemeClr>
              </a:buClr>
              <a:buChar char="•"/>
              <a:defRPr lang="en-US" sz="1800">
                <a:solidFill>
                  <a:schemeClr val="tx1">
                    <a:lumMod val="65000"/>
                    <a:lumOff val="35000"/>
                  </a:schemeClr>
                </a:solidFill>
                <a:latin typeface="+mn-lt"/>
                <a:ea typeface="+mn-ea"/>
                <a:cs typeface="+mn-cs"/>
              </a:defRPr>
            </a:lvl3pPr>
            <a:lvl4pPr marL="1600200" indent="-228600" algn="l" rtl="0" eaLnBrk="1" fontAlgn="base" hangingPunct="1">
              <a:spcBef>
                <a:spcPct val="20000"/>
              </a:spcBef>
              <a:spcAft>
                <a:spcPct val="0"/>
              </a:spcAft>
              <a:buClr>
                <a:schemeClr val="tx1">
                  <a:lumMod val="65000"/>
                  <a:lumOff val="35000"/>
                </a:schemeClr>
              </a:buClr>
              <a:buChar char="–"/>
              <a:defRPr lang="en-US" sz="1400">
                <a:solidFill>
                  <a:schemeClr val="tx1">
                    <a:lumMod val="65000"/>
                    <a:lumOff val="35000"/>
                  </a:schemeClr>
                </a:solidFill>
                <a:latin typeface="+mn-lt"/>
                <a:ea typeface="+mn-ea"/>
                <a:cs typeface="+mn-cs"/>
              </a:defRPr>
            </a:lvl4pPr>
            <a:lvl5pPr marL="2057400" indent="-228600" algn="l" rtl="0" eaLnBrk="1" fontAlgn="base" hangingPunct="1">
              <a:spcBef>
                <a:spcPct val="20000"/>
              </a:spcBef>
              <a:spcAft>
                <a:spcPct val="0"/>
              </a:spcAft>
              <a:buClr>
                <a:schemeClr val="tx1">
                  <a:lumMod val="65000"/>
                  <a:lumOff val="35000"/>
                </a:schemeClr>
              </a:buClr>
              <a:buChar char="»"/>
              <a:defRPr lang="en-US" sz="1200">
                <a:solidFill>
                  <a:schemeClr val="tx1">
                    <a:lumMod val="65000"/>
                    <a:lumOff val="35000"/>
                  </a:schemeClr>
                </a:solidFill>
                <a:latin typeface="+mn-lt"/>
                <a:ea typeface="+mn-ea"/>
                <a:cs typeface="+mn-cs"/>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Font typeface="Wingdings" pitchFamily="2" charset="2"/>
              <a:buNone/>
            </a:pPr>
            <a:r>
              <a:rPr lang="en-US" sz="2200" b="1" kern="0" dirty="0">
                <a:solidFill>
                  <a:schemeClr val="tx1"/>
                </a:solidFill>
                <a:latin typeface="Abadi" panose="020B0604020104020204" pitchFamily="34" charset="0"/>
                <a:cs typeface="Arial" panose="020B0604020202020204" pitchFamily="34" charset="0"/>
              </a:rPr>
              <a:t>Error on Verification screen</a:t>
            </a:r>
          </a:p>
        </p:txBody>
      </p:sp>
      <p:cxnSp>
        <p:nvCxnSpPr>
          <p:cNvPr id="6" name="Straight Connector 5"/>
          <p:cNvCxnSpPr/>
          <p:nvPr/>
        </p:nvCxnSpPr>
        <p:spPr>
          <a:xfrm>
            <a:off x="4572000" y="1733781"/>
            <a:ext cx="0" cy="4322245"/>
          </a:xfrm>
          <a:prstGeom prst="line">
            <a:avLst/>
          </a:prstGeom>
        </p:spPr>
        <p:style>
          <a:lnRef idx="1">
            <a:schemeClr val="accent1"/>
          </a:lnRef>
          <a:fillRef idx="0">
            <a:schemeClr val="accent1"/>
          </a:fillRef>
          <a:effectRef idx="0">
            <a:schemeClr val="accent1"/>
          </a:effectRef>
          <a:fontRef idx="minor">
            <a:schemeClr val="tx1"/>
          </a:fontRef>
        </p:style>
      </p:cxnSp>
      <p:sp>
        <p:nvSpPr>
          <p:cNvPr id="9" name="Slide Number Placeholder 8"/>
          <p:cNvSpPr>
            <a:spLocks noGrp="1"/>
          </p:cNvSpPr>
          <p:nvPr>
            <p:ph type="sldNum" sz="quarter" idx="10"/>
          </p:nvPr>
        </p:nvSpPr>
        <p:spPr/>
        <p:txBody>
          <a:bodyPr/>
          <a:lstStyle/>
          <a:p>
            <a:fld id="{07984A46-4541-4911-9B71-6D99D12EC3BB}" type="slidenum">
              <a:rPr lang="en-US" smtClean="0"/>
              <a:t>43</a:t>
            </a:fld>
            <a:endParaRPr lang="en-US" dirty="0"/>
          </a:p>
        </p:txBody>
      </p:sp>
    </p:spTree>
    <p:extLst>
      <p:ext uri="{BB962C8B-B14F-4D97-AF65-F5344CB8AC3E}">
        <p14:creationId xmlns:p14="http://schemas.microsoft.com/office/powerpoint/2010/main" val="299799656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1"/>
          <p:cNvSpPr>
            <a:spLocks noGrp="1"/>
          </p:cNvSpPr>
          <p:nvPr>
            <p:ph idx="1"/>
          </p:nvPr>
        </p:nvSpPr>
        <p:spPr>
          <a:xfrm>
            <a:off x="381000" y="1341437"/>
            <a:ext cx="8305800" cy="4922203"/>
          </a:xfrm>
        </p:spPr>
        <p:txBody>
          <a:bodyPr>
            <a:normAutofit/>
          </a:bodyPr>
          <a:lstStyle/>
          <a:p>
            <a:pPr marL="0" indent="0">
              <a:buNone/>
            </a:pPr>
            <a:r>
              <a:rPr lang="en-US" b="1" dirty="0">
                <a:solidFill>
                  <a:schemeClr val="tx1"/>
                </a:solidFill>
                <a:cs typeface="Arial" panose="020B0604020202020204" pitchFamily="34" charset="0"/>
              </a:rPr>
              <a:t>Test Selection</a:t>
            </a:r>
          </a:p>
          <a:p>
            <a:pPr marL="0" indent="0">
              <a:buNone/>
            </a:pPr>
            <a:r>
              <a:rPr lang="en-US" dirty="0">
                <a:solidFill>
                  <a:schemeClr val="tx1"/>
                </a:solidFill>
                <a:cs typeface="Arial" panose="020B0604020202020204" pitchFamily="34" charset="0"/>
              </a:rPr>
              <a:t>Once the student completes the verification, the </a:t>
            </a:r>
            <a:r>
              <a:rPr lang="en-US" b="1" dirty="0">
                <a:solidFill>
                  <a:schemeClr val="tx1"/>
                </a:solidFill>
                <a:cs typeface="Arial" panose="020B0604020202020204" pitchFamily="34" charset="0"/>
              </a:rPr>
              <a:t>Choose Your Test </a:t>
            </a:r>
            <a:r>
              <a:rPr lang="en-US" dirty="0">
                <a:solidFill>
                  <a:schemeClr val="tx1"/>
                </a:solidFill>
                <a:cs typeface="Arial" panose="020B0604020202020204" pitchFamily="34" charset="0"/>
              </a:rPr>
              <a:t>page</a:t>
            </a:r>
            <a:r>
              <a:rPr lang="en-US" b="1" dirty="0">
                <a:solidFill>
                  <a:schemeClr val="tx1"/>
                </a:solidFill>
                <a:cs typeface="Arial" panose="020B0604020202020204" pitchFamily="34" charset="0"/>
              </a:rPr>
              <a:t> </a:t>
            </a:r>
            <a:r>
              <a:rPr lang="en-US" dirty="0">
                <a:solidFill>
                  <a:schemeClr val="tx1"/>
                </a:solidFill>
                <a:cs typeface="Arial" panose="020B0604020202020204" pitchFamily="34" charset="0"/>
              </a:rPr>
              <a:t>displays. </a:t>
            </a:r>
          </a:p>
          <a:p>
            <a:pPr marL="0" indent="0">
              <a:buNone/>
            </a:pPr>
            <a:endParaRPr lang="en-US" dirty="0">
              <a:solidFill>
                <a:schemeClr val="tx1"/>
              </a:solidFill>
              <a:cs typeface="Arial" panose="020B0604020202020204" pitchFamily="34" charset="0"/>
            </a:endParaRPr>
          </a:p>
          <a:p>
            <a:pPr marL="0" indent="0">
              <a:buNone/>
            </a:pPr>
            <a:endParaRPr lang="en-US" dirty="0">
              <a:solidFill>
                <a:schemeClr val="tx1"/>
              </a:solidFill>
              <a:cs typeface="Arial" panose="020B0604020202020204" pitchFamily="34" charset="0"/>
            </a:endParaRPr>
          </a:p>
          <a:p>
            <a:pPr marL="0" indent="0">
              <a:buNone/>
            </a:pPr>
            <a:endParaRPr lang="en-US" dirty="0">
              <a:solidFill>
                <a:schemeClr val="tx1"/>
              </a:solidFill>
              <a:cs typeface="Arial" panose="020B0604020202020204" pitchFamily="34" charset="0"/>
            </a:endParaRPr>
          </a:p>
          <a:p>
            <a:pPr marL="0" indent="0">
              <a:buNone/>
            </a:pPr>
            <a:endParaRPr lang="en-US" dirty="0">
              <a:solidFill>
                <a:schemeClr val="tx1"/>
              </a:solidFill>
              <a:cs typeface="Arial" panose="020B0604020202020204" pitchFamily="34" charset="0"/>
            </a:endParaRPr>
          </a:p>
          <a:p>
            <a:pPr marL="0" indent="0">
              <a:buNone/>
            </a:pPr>
            <a:r>
              <a:rPr lang="en-US" dirty="0">
                <a:solidFill>
                  <a:schemeClr val="tx1"/>
                </a:solidFill>
                <a:cs typeface="Arial" panose="020B0604020202020204" pitchFamily="34" charset="0"/>
              </a:rPr>
              <a:t>Students select </a:t>
            </a:r>
            <a:r>
              <a:rPr lang="en-US" b="1" dirty="0">
                <a:solidFill>
                  <a:schemeClr val="tx1"/>
                </a:solidFill>
                <a:cs typeface="Arial" panose="020B0604020202020204" pitchFamily="34" charset="0"/>
              </a:rPr>
              <a:t>Start Test</a:t>
            </a:r>
            <a:r>
              <a:rPr lang="en-US" dirty="0">
                <a:solidFill>
                  <a:schemeClr val="tx1"/>
                </a:solidFill>
                <a:cs typeface="Arial" panose="020B0604020202020204" pitchFamily="34" charset="0"/>
              </a:rPr>
              <a:t> to continue.   </a:t>
            </a:r>
          </a:p>
          <a:p>
            <a:pPr marL="0" indent="0">
              <a:buNone/>
            </a:pPr>
            <a:endParaRPr lang="en-US" dirty="0">
              <a:solidFill>
                <a:schemeClr val="tx1"/>
              </a:solidFill>
              <a:latin typeface="Arial" panose="020B0604020202020204" pitchFamily="34" charset="0"/>
              <a:cs typeface="Arial" panose="020B0604020202020204" pitchFamily="34" charset="0"/>
            </a:endParaRPr>
          </a:p>
          <a:p>
            <a:pPr marL="0" indent="0">
              <a:buNone/>
            </a:pPr>
            <a:endParaRPr lang="en-US" b="1" dirty="0">
              <a:solidFill>
                <a:schemeClr val="accent1"/>
              </a:solidFill>
              <a:latin typeface="Arial" panose="020B0604020202020204" pitchFamily="34" charset="0"/>
              <a:cs typeface="Arial" panose="020B0604020202020204" pitchFamily="34" charset="0"/>
            </a:endParaRPr>
          </a:p>
        </p:txBody>
      </p:sp>
      <p:sp>
        <p:nvSpPr>
          <p:cNvPr id="4" name="Title 3"/>
          <p:cNvSpPr>
            <a:spLocks noGrp="1"/>
          </p:cNvSpPr>
          <p:nvPr>
            <p:ph type="title"/>
          </p:nvPr>
        </p:nvSpPr>
        <p:spPr/>
        <p:txBody>
          <a:bodyPr>
            <a:normAutofit fontScale="90000"/>
          </a:bodyPr>
          <a:lstStyle/>
          <a:p>
            <a:r>
              <a:rPr lang="en-US" dirty="0"/>
              <a:t>Nextera</a:t>
            </a:r>
            <a:r>
              <a:rPr lang="en-US" baseline="30000" dirty="0">
                <a:latin typeface="Arial" panose="020B0604020202020204" pitchFamily="34" charset="0"/>
                <a:cs typeface="Arial" panose="020B0604020202020204" pitchFamily="34" charset="0"/>
              </a:rPr>
              <a:t> ®</a:t>
            </a:r>
            <a:r>
              <a:rPr lang="en-US" dirty="0"/>
              <a:t> Test Delivery System</a:t>
            </a:r>
          </a:p>
        </p:txBody>
      </p:sp>
      <p:sp>
        <p:nvSpPr>
          <p:cNvPr id="8" name="Slide Number Placeholder 7"/>
          <p:cNvSpPr>
            <a:spLocks noGrp="1"/>
          </p:cNvSpPr>
          <p:nvPr>
            <p:ph type="sldNum" sz="quarter" idx="10"/>
          </p:nvPr>
        </p:nvSpPr>
        <p:spPr/>
        <p:txBody>
          <a:bodyPr/>
          <a:lstStyle/>
          <a:p>
            <a:fld id="{07984A46-4541-4911-9B71-6D99D12EC3BB}" type="slidenum">
              <a:rPr lang="en-US" smtClean="0"/>
              <a:t>44</a:t>
            </a:fld>
            <a:endParaRPr lang="en-US" dirty="0"/>
          </a:p>
        </p:txBody>
      </p:sp>
      <p:pic>
        <p:nvPicPr>
          <p:cNvPr id="2" name="Picture 1"/>
          <p:cNvPicPr>
            <a:picLocks noChangeAspect="1"/>
          </p:cNvPicPr>
          <p:nvPr/>
        </p:nvPicPr>
        <p:blipFill rotWithShape="1">
          <a:blip r:embed="rId3"/>
          <a:srcRect l="2040" t="6247" r="1740" b="8356"/>
          <a:stretch/>
        </p:blipFill>
        <p:spPr>
          <a:xfrm>
            <a:off x="1784380" y="3130060"/>
            <a:ext cx="5609492" cy="1652955"/>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52245936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1"/>
          <p:cNvSpPr>
            <a:spLocks noGrp="1"/>
          </p:cNvSpPr>
          <p:nvPr>
            <p:ph idx="1"/>
          </p:nvPr>
        </p:nvSpPr>
        <p:spPr>
          <a:xfrm>
            <a:off x="381000" y="1341437"/>
            <a:ext cx="4390505" cy="4525963"/>
          </a:xfrm>
        </p:spPr>
        <p:txBody>
          <a:bodyPr>
            <a:normAutofit fontScale="92500" lnSpcReduction="20000"/>
          </a:bodyPr>
          <a:lstStyle/>
          <a:p>
            <a:pPr marL="0" indent="0">
              <a:buNone/>
            </a:pPr>
            <a:r>
              <a:rPr lang="en-US" sz="2600" b="1" dirty="0">
                <a:solidFill>
                  <a:schemeClr val="tx1"/>
                </a:solidFill>
                <a:cs typeface="Arial" panose="020B0604020202020204" pitchFamily="34" charset="0"/>
              </a:rPr>
              <a:t>Directions </a:t>
            </a:r>
          </a:p>
          <a:p>
            <a:pPr marL="0" indent="0">
              <a:buNone/>
            </a:pPr>
            <a:endParaRPr lang="en-US" b="1" dirty="0">
              <a:solidFill>
                <a:schemeClr val="tx1"/>
              </a:solidFill>
              <a:cs typeface="Arial" panose="020B0604020202020204" pitchFamily="34" charset="0"/>
            </a:endParaRPr>
          </a:p>
          <a:p>
            <a:pPr marL="0" indent="0">
              <a:buNone/>
            </a:pPr>
            <a:r>
              <a:rPr lang="en-US" dirty="0">
                <a:solidFill>
                  <a:schemeClr val="tx1"/>
                </a:solidFill>
                <a:cs typeface="Arial" panose="020B0604020202020204" pitchFamily="34" charset="0"/>
              </a:rPr>
              <a:t>Once the student selects the test, the </a:t>
            </a:r>
            <a:r>
              <a:rPr lang="en-US" b="1" dirty="0">
                <a:solidFill>
                  <a:schemeClr val="tx1"/>
                </a:solidFill>
                <a:cs typeface="Arial" panose="020B0604020202020204" pitchFamily="34" charset="0"/>
              </a:rPr>
              <a:t>Test Directions </a:t>
            </a:r>
            <a:r>
              <a:rPr lang="en-US" dirty="0">
                <a:solidFill>
                  <a:schemeClr val="tx1"/>
                </a:solidFill>
                <a:cs typeface="Arial" panose="020B0604020202020204" pitchFamily="34" charset="0"/>
              </a:rPr>
              <a:t>display with the Grade Level, Subject, and Session Number.</a:t>
            </a:r>
          </a:p>
          <a:p>
            <a:pPr marL="0" indent="0">
              <a:buNone/>
            </a:pPr>
            <a:endParaRPr lang="en-US" dirty="0">
              <a:solidFill>
                <a:schemeClr val="tx1"/>
              </a:solidFill>
              <a:cs typeface="Arial" panose="020B0604020202020204" pitchFamily="34" charset="0"/>
            </a:endParaRPr>
          </a:p>
          <a:p>
            <a:pPr marL="0" indent="0">
              <a:buNone/>
            </a:pPr>
            <a:r>
              <a:rPr lang="en-US" dirty="0">
                <a:solidFill>
                  <a:schemeClr val="tx1"/>
                </a:solidFill>
                <a:cs typeface="Arial" panose="020B0604020202020204" pitchFamily="34" charset="0"/>
              </a:rPr>
              <a:t>Students click/tap the </a:t>
            </a:r>
            <a:r>
              <a:rPr lang="en-US" b="1" dirty="0">
                <a:solidFill>
                  <a:schemeClr val="tx1"/>
                </a:solidFill>
                <a:cs typeface="Arial" panose="020B0604020202020204" pitchFamily="34" charset="0"/>
              </a:rPr>
              <a:t>right facing arrow </a:t>
            </a:r>
            <a:r>
              <a:rPr lang="en-US" dirty="0">
                <a:solidFill>
                  <a:schemeClr val="tx1"/>
                </a:solidFill>
                <a:cs typeface="Arial" panose="020B0604020202020204" pitchFamily="34" charset="0"/>
              </a:rPr>
              <a:t>to read through the directions or click/tap the </a:t>
            </a:r>
            <a:r>
              <a:rPr lang="en-US" b="1" dirty="0">
                <a:solidFill>
                  <a:schemeClr val="tx1"/>
                </a:solidFill>
                <a:cs typeface="Arial" panose="020B0604020202020204" pitchFamily="34" charset="0"/>
              </a:rPr>
              <a:t>X</a:t>
            </a:r>
            <a:r>
              <a:rPr lang="en-US" dirty="0">
                <a:solidFill>
                  <a:schemeClr val="tx1"/>
                </a:solidFill>
                <a:cs typeface="Arial" panose="020B0604020202020204" pitchFamily="34" charset="0"/>
              </a:rPr>
              <a:t> to exit the directions.  </a:t>
            </a:r>
          </a:p>
          <a:p>
            <a:pPr marL="0" indent="0">
              <a:buNone/>
            </a:pPr>
            <a:endParaRPr lang="en-US" dirty="0">
              <a:solidFill>
                <a:schemeClr val="accent1"/>
              </a:solidFill>
              <a:latin typeface="Arial" panose="020B0604020202020204" pitchFamily="34" charset="0"/>
              <a:cs typeface="Arial" panose="020B0604020202020204" pitchFamily="34" charset="0"/>
            </a:endParaRPr>
          </a:p>
          <a:p>
            <a:pPr marL="0" indent="0">
              <a:buNone/>
            </a:pPr>
            <a:endParaRPr lang="en-US" dirty="0">
              <a:solidFill>
                <a:schemeClr val="accent1"/>
              </a:solidFill>
              <a:latin typeface="Arial" panose="020B0604020202020204" pitchFamily="34" charset="0"/>
              <a:cs typeface="Arial" panose="020B0604020202020204" pitchFamily="34" charset="0"/>
            </a:endParaRPr>
          </a:p>
        </p:txBody>
      </p:sp>
      <p:sp>
        <p:nvSpPr>
          <p:cNvPr id="4" name="Title 3"/>
          <p:cNvSpPr>
            <a:spLocks noGrp="1"/>
          </p:cNvSpPr>
          <p:nvPr>
            <p:ph type="title"/>
          </p:nvPr>
        </p:nvSpPr>
        <p:spPr/>
        <p:txBody>
          <a:bodyPr>
            <a:normAutofit fontScale="90000"/>
          </a:bodyPr>
          <a:lstStyle/>
          <a:p>
            <a:r>
              <a:rPr lang="en-US" dirty="0"/>
              <a:t>Nextera</a:t>
            </a:r>
            <a:r>
              <a:rPr lang="en-US" baseline="30000" dirty="0">
                <a:latin typeface="Arial" panose="020B0604020202020204" pitchFamily="34" charset="0"/>
                <a:cs typeface="Arial" panose="020B0604020202020204" pitchFamily="34" charset="0"/>
              </a:rPr>
              <a:t> ®</a:t>
            </a:r>
            <a:r>
              <a:rPr lang="en-US" dirty="0"/>
              <a:t> Test Delivery System</a:t>
            </a:r>
          </a:p>
        </p:txBody>
      </p:sp>
      <p:sp>
        <p:nvSpPr>
          <p:cNvPr id="3" name="Rectangle 2"/>
          <p:cNvSpPr/>
          <p:nvPr/>
        </p:nvSpPr>
        <p:spPr>
          <a:xfrm>
            <a:off x="6736080" y="2590800"/>
            <a:ext cx="929640" cy="2084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5593080" y="3657600"/>
            <a:ext cx="1920240" cy="426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p:cNvPicPr>
            <a:picLocks noChangeAspect="1"/>
          </p:cNvPicPr>
          <p:nvPr/>
        </p:nvPicPr>
        <p:blipFill>
          <a:blip r:embed="rId3"/>
          <a:stretch>
            <a:fillRect/>
          </a:stretch>
        </p:blipFill>
        <p:spPr>
          <a:xfrm>
            <a:off x="4771505" y="2695020"/>
            <a:ext cx="4114800" cy="1530083"/>
          </a:xfrm>
          <a:prstGeom prst="rect">
            <a:avLst/>
          </a:prstGeom>
          <a:ln>
            <a:noFill/>
          </a:ln>
          <a:effectLst>
            <a:outerShdw blurRad="190500" algn="tl" rotWithShape="0">
              <a:srgbClr val="000000">
                <a:alpha val="70000"/>
              </a:srgbClr>
            </a:outerShdw>
          </a:effectLst>
        </p:spPr>
      </p:pic>
      <p:sp>
        <p:nvSpPr>
          <p:cNvPr id="11" name="Slide Number Placeholder 10"/>
          <p:cNvSpPr>
            <a:spLocks noGrp="1"/>
          </p:cNvSpPr>
          <p:nvPr>
            <p:ph type="sldNum" sz="quarter" idx="10"/>
          </p:nvPr>
        </p:nvSpPr>
        <p:spPr/>
        <p:txBody>
          <a:bodyPr/>
          <a:lstStyle/>
          <a:p>
            <a:fld id="{07984A46-4541-4911-9B71-6D99D12EC3BB}" type="slidenum">
              <a:rPr lang="en-US" smtClean="0"/>
              <a:t>45</a:t>
            </a:fld>
            <a:endParaRPr lang="en-US" dirty="0"/>
          </a:p>
        </p:txBody>
      </p:sp>
    </p:spTree>
    <p:extLst>
      <p:ext uri="{BB962C8B-B14F-4D97-AF65-F5344CB8AC3E}">
        <p14:creationId xmlns:p14="http://schemas.microsoft.com/office/powerpoint/2010/main" val="289369438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b="1" dirty="0">
                <a:solidFill>
                  <a:schemeClr val="tx1"/>
                </a:solidFill>
                <a:cs typeface="Arial" panose="020B0604020202020204" pitchFamily="34" charset="0"/>
              </a:rPr>
              <a:t>Additional Directions</a:t>
            </a:r>
          </a:p>
          <a:p>
            <a:pPr marL="0" indent="0">
              <a:buNone/>
            </a:pPr>
            <a:endParaRPr lang="en-US" dirty="0"/>
          </a:p>
        </p:txBody>
      </p:sp>
      <p:sp>
        <p:nvSpPr>
          <p:cNvPr id="4" name="Title 3"/>
          <p:cNvSpPr>
            <a:spLocks noGrp="1"/>
          </p:cNvSpPr>
          <p:nvPr>
            <p:ph type="title"/>
          </p:nvPr>
        </p:nvSpPr>
        <p:spPr/>
        <p:txBody>
          <a:bodyPr>
            <a:normAutofit fontScale="90000"/>
          </a:bodyPr>
          <a:lstStyle/>
          <a:p>
            <a:r>
              <a:rPr lang="en-US" dirty="0"/>
              <a:t>Nextera</a:t>
            </a:r>
            <a:r>
              <a:rPr lang="en-US" baseline="30000" dirty="0">
                <a:latin typeface="Arial" panose="020B0604020202020204" pitchFamily="34" charset="0"/>
                <a:cs typeface="Arial" panose="020B0604020202020204" pitchFamily="34" charset="0"/>
              </a:rPr>
              <a:t> ®</a:t>
            </a:r>
            <a:r>
              <a:rPr lang="en-US" dirty="0"/>
              <a:t> Test Delivery System</a:t>
            </a:r>
          </a:p>
        </p:txBody>
      </p:sp>
      <p:pic>
        <p:nvPicPr>
          <p:cNvPr id="6" name="Picture 5"/>
          <p:cNvPicPr>
            <a:picLocks noChangeAspect="1"/>
          </p:cNvPicPr>
          <p:nvPr/>
        </p:nvPicPr>
        <p:blipFill>
          <a:blip r:embed="rId3"/>
          <a:stretch>
            <a:fillRect/>
          </a:stretch>
        </p:blipFill>
        <p:spPr>
          <a:xfrm>
            <a:off x="2346043" y="1883122"/>
            <a:ext cx="4838838" cy="4243041"/>
          </a:xfrm>
          <a:prstGeom prst="rect">
            <a:avLst/>
          </a:prstGeom>
        </p:spPr>
      </p:pic>
      <p:sp>
        <p:nvSpPr>
          <p:cNvPr id="8" name="Slide Number Placeholder 7"/>
          <p:cNvSpPr>
            <a:spLocks noGrp="1"/>
          </p:cNvSpPr>
          <p:nvPr>
            <p:ph type="sldNum" sz="quarter" idx="10"/>
          </p:nvPr>
        </p:nvSpPr>
        <p:spPr/>
        <p:txBody>
          <a:bodyPr/>
          <a:lstStyle/>
          <a:p>
            <a:fld id="{07984A46-4541-4911-9B71-6D99D12EC3BB}" type="slidenum">
              <a:rPr lang="en-US" smtClean="0"/>
              <a:t>46</a:t>
            </a:fld>
            <a:endParaRPr lang="en-US" dirty="0"/>
          </a:p>
        </p:txBody>
      </p:sp>
    </p:spTree>
    <p:extLst>
      <p:ext uri="{BB962C8B-B14F-4D97-AF65-F5344CB8AC3E}">
        <p14:creationId xmlns:p14="http://schemas.microsoft.com/office/powerpoint/2010/main" val="392383442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b="1" dirty="0">
                <a:solidFill>
                  <a:schemeClr val="tx1"/>
                </a:solidFill>
                <a:cs typeface="Arial" panose="020B0604020202020204" pitchFamily="34" charset="0"/>
              </a:rPr>
              <a:t>Additional Directions</a:t>
            </a:r>
          </a:p>
          <a:p>
            <a:pPr marL="0" indent="0">
              <a:buNone/>
            </a:pPr>
            <a:endParaRPr lang="en-US" dirty="0"/>
          </a:p>
        </p:txBody>
      </p:sp>
      <p:sp>
        <p:nvSpPr>
          <p:cNvPr id="4" name="Title 3"/>
          <p:cNvSpPr>
            <a:spLocks noGrp="1"/>
          </p:cNvSpPr>
          <p:nvPr>
            <p:ph type="title"/>
          </p:nvPr>
        </p:nvSpPr>
        <p:spPr/>
        <p:txBody>
          <a:bodyPr>
            <a:normAutofit fontScale="90000"/>
          </a:bodyPr>
          <a:lstStyle/>
          <a:p>
            <a:r>
              <a:rPr lang="en-US" dirty="0"/>
              <a:t>Nextera</a:t>
            </a:r>
            <a:r>
              <a:rPr lang="en-US" baseline="30000" dirty="0">
                <a:latin typeface="Arial" panose="020B0604020202020204" pitchFamily="34" charset="0"/>
                <a:cs typeface="Arial" panose="020B0604020202020204" pitchFamily="34" charset="0"/>
              </a:rPr>
              <a:t> ®</a:t>
            </a:r>
            <a:r>
              <a:rPr lang="en-US" dirty="0"/>
              <a:t> Test Delivery System</a:t>
            </a:r>
          </a:p>
        </p:txBody>
      </p:sp>
      <p:sp>
        <p:nvSpPr>
          <p:cNvPr id="8" name="Slide Number Placeholder 7"/>
          <p:cNvSpPr>
            <a:spLocks noGrp="1"/>
          </p:cNvSpPr>
          <p:nvPr>
            <p:ph type="sldNum" sz="quarter" idx="10"/>
          </p:nvPr>
        </p:nvSpPr>
        <p:spPr/>
        <p:txBody>
          <a:bodyPr/>
          <a:lstStyle/>
          <a:p>
            <a:fld id="{07984A46-4541-4911-9B71-6D99D12EC3BB}" type="slidenum">
              <a:rPr lang="en-US" smtClean="0"/>
              <a:t>47</a:t>
            </a:fld>
            <a:endParaRPr lang="en-US" dirty="0"/>
          </a:p>
        </p:txBody>
      </p:sp>
      <p:pic>
        <p:nvPicPr>
          <p:cNvPr id="5" name="Picture 4">
            <a:extLst>
              <a:ext uri="{FF2B5EF4-FFF2-40B4-BE49-F238E27FC236}">
                <a16:creationId xmlns:a16="http://schemas.microsoft.com/office/drawing/2014/main" id="{E61FFDC1-8729-4C94-8EC4-628AF0D558F0}"/>
              </a:ext>
            </a:extLst>
          </p:cNvPr>
          <p:cNvPicPr>
            <a:picLocks noChangeAspect="1"/>
          </p:cNvPicPr>
          <p:nvPr/>
        </p:nvPicPr>
        <p:blipFill>
          <a:blip r:embed="rId3"/>
          <a:stretch>
            <a:fillRect/>
          </a:stretch>
        </p:blipFill>
        <p:spPr>
          <a:xfrm>
            <a:off x="1291031" y="1762412"/>
            <a:ext cx="6295238" cy="4590476"/>
          </a:xfrm>
          <a:prstGeom prst="rect">
            <a:avLst/>
          </a:prstGeom>
          <a:ln>
            <a:solidFill>
              <a:srgbClr val="878B91"/>
            </a:solidFill>
          </a:ln>
        </p:spPr>
      </p:pic>
    </p:spTree>
    <p:extLst>
      <p:ext uri="{BB962C8B-B14F-4D97-AF65-F5344CB8AC3E}">
        <p14:creationId xmlns:p14="http://schemas.microsoft.com/office/powerpoint/2010/main" val="409442769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b="1" dirty="0">
                <a:solidFill>
                  <a:schemeClr val="tx1"/>
                </a:solidFill>
                <a:cs typeface="Arial" panose="020B0604020202020204" pitchFamily="34" charset="0"/>
              </a:rPr>
              <a:t>Split Screen Controls (ELA only)</a:t>
            </a:r>
          </a:p>
          <a:p>
            <a:pPr marL="0" indent="0">
              <a:buNone/>
            </a:pPr>
            <a:endParaRPr lang="en-US" dirty="0"/>
          </a:p>
        </p:txBody>
      </p:sp>
      <p:sp>
        <p:nvSpPr>
          <p:cNvPr id="4" name="Title 3"/>
          <p:cNvSpPr>
            <a:spLocks noGrp="1"/>
          </p:cNvSpPr>
          <p:nvPr>
            <p:ph type="title"/>
          </p:nvPr>
        </p:nvSpPr>
        <p:spPr/>
        <p:txBody>
          <a:bodyPr>
            <a:normAutofit fontScale="90000"/>
          </a:bodyPr>
          <a:lstStyle/>
          <a:p>
            <a:r>
              <a:rPr lang="en-US" dirty="0"/>
              <a:t>Nextera</a:t>
            </a:r>
            <a:r>
              <a:rPr lang="en-US" baseline="30000" dirty="0">
                <a:latin typeface="Arial" panose="020B0604020202020204" pitchFamily="34" charset="0"/>
                <a:cs typeface="Arial" panose="020B0604020202020204" pitchFamily="34" charset="0"/>
              </a:rPr>
              <a:t> ®</a:t>
            </a:r>
            <a:r>
              <a:rPr lang="en-US" dirty="0"/>
              <a:t> Test Delivery System</a:t>
            </a:r>
          </a:p>
        </p:txBody>
      </p:sp>
      <p:pic>
        <p:nvPicPr>
          <p:cNvPr id="5" name="Picture 4"/>
          <p:cNvPicPr>
            <a:picLocks noChangeAspect="1"/>
          </p:cNvPicPr>
          <p:nvPr/>
        </p:nvPicPr>
        <p:blipFill>
          <a:blip r:embed="rId3"/>
          <a:stretch>
            <a:fillRect/>
          </a:stretch>
        </p:blipFill>
        <p:spPr>
          <a:xfrm>
            <a:off x="1597655" y="1954773"/>
            <a:ext cx="5769151" cy="4047016"/>
          </a:xfrm>
          <a:prstGeom prst="rect">
            <a:avLst/>
          </a:prstGeom>
        </p:spPr>
      </p:pic>
      <p:sp>
        <p:nvSpPr>
          <p:cNvPr id="8" name="Slide Number Placeholder 7"/>
          <p:cNvSpPr>
            <a:spLocks noGrp="1"/>
          </p:cNvSpPr>
          <p:nvPr>
            <p:ph type="sldNum" sz="quarter" idx="10"/>
          </p:nvPr>
        </p:nvSpPr>
        <p:spPr/>
        <p:txBody>
          <a:bodyPr/>
          <a:lstStyle/>
          <a:p>
            <a:fld id="{07984A46-4541-4911-9B71-6D99D12EC3BB}" type="slidenum">
              <a:rPr lang="en-US" smtClean="0"/>
              <a:t>48</a:t>
            </a:fld>
            <a:endParaRPr lang="en-US" dirty="0"/>
          </a:p>
        </p:txBody>
      </p:sp>
    </p:spTree>
    <p:extLst>
      <p:ext uri="{BB962C8B-B14F-4D97-AF65-F5344CB8AC3E}">
        <p14:creationId xmlns:p14="http://schemas.microsoft.com/office/powerpoint/2010/main" val="429145160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b="1" dirty="0">
                <a:solidFill>
                  <a:schemeClr val="tx1"/>
                </a:solidFill>
                <a:cs typeface="Arial" panose="020B0604020202020204" pitchFamily="34" charset="0"/>
              </a:rPr>
              <a:t>Additional Directions</a:t>
            </a:r>
          </a:p>
          <a:p>
            <a:pPr marL="0" indent="0">
              <a:buNone/>
            </a:pPr>
            <a:endParaRPr lang="en-US" dirty="0"/>
          </a:p>
        </p:txBody>
      </p:sp>
      <p:sp>
        <p:nvSpPr>
          <p:cNvPr id="4" name="Title 3"/>
          <p:cNvSpPr>
            <a:spLocks noGrp="1"/>
          </p:cNvSpPr>
          <p:nvPr>
            <p:ph type="title"/>
          </p:nvPr>
        </p:nvSpPr>
        <p:spPr/>
        <p:txBody>
          <a:bodyPr>
            <a:normAutofit fontScale="90000"/>
          </a:bodyPr>
          <a:lstStyle/>
          <a:p>
            <a:r>
              <a:rPr lang="en-US" dirty="0"/>
              <a:t>Nextera</a:t>
            </a:r>
            <a:r>
              <a:rPr lang="en-US" baseline="30000" dirty="0">
                <a:latin typeface="Arial" panose="020B0604020202020204" pitchFamily="34" charset="0"/>
                <a:cs typeface="Arial" panose="020B0604020202020204" pitchFamily="34" charset="0"/>
              </a:rPr>
              <a:t> ®</a:t>
            </a:r>
            <a:r>
              <a:rPr lang="en-US" dirty="0"/>
              <a:t> Test Delivery System</a:t>
            </a:r>
          </a:p>
        </p:txBody>
      </p:sp>
      <p:sp>
        <p:nvSpPr>
          <p:cNvPr id="8" name="Slide Number Placeholder 7"/>
          <p:cNvSpPr>
            <a:spLocks noGrp="1"/>
          </p:cNvSpPr>
          <p:nvPr>
            <p:ph type="sldNum" sz="quarter" idx="10"/>
          </p:nvPr>
        </p:nvSpPr>
        <p:spPr/>
        <p:txBody>
          <a:bodyPr/>
          <a:lstStyle/>
          <a:p>
            <a:fld id="{07984A46-4541-4911-9B71-6D99D12EC3BB}" type="slidenum">
              <a:rPr lang="en-US" smtClean="0"/>
              <a:t>49</a:t>
            </a:fld>
            <a:endParaRPr lang="en-US" dirty="0"/>
          </a:p>
        </p:txBody>
      </p:sp>
      <p:pic>
        <p:nvPicPr>
          <p:cNvPr id="5" name="Picture 4">
            <a:extLst>
              <a:ext uri="{FF2B5EF4-FFF2-40B4-BE49-F238E27FC236}">
                <a16:creationId xmlns:a16="http://schemas.microsoft.com/office/drawing/2014/main" id="{0C8A7489-E9C4-4A83-BE93-ABBA6EBFAC7D}"/>
              </a:ext>
            </a:extLst>
          </p:cNvPr>
          <p:cNvPicPr>
            <a:picLocks noChangeAspect="1"/>
          </p:cNvPicPr>
          <p:nvPr/>
        </p:nvPicPr>
        <p:blipFill>
          <a:blip r:embed="rId3"/>
          <a:stretch>
            <a:fillRect/>
          </a:stretch>
        </p:blipFill>
        <p:spPr>
          <a:xfrm>
            <a:off x="1967382" y="1739362"/>
            <a:ext cx="4413753" cy="4570117"/>
          </a:xfrm>
          <a:prstGeom prst="rect">
            <a:avLst/>
          </a:prstGeom>
          <a:ln>
            <a:solidFill>
              <a:srgbClr val="878B91"/>
            </a:solidFill>
          </a:ln>
        </p:spPr>
      </p:pic>
    </p:spTree>
    <p:extLst>
      <p:ext uri="{BB962C8B-B14F-4D97-AF65-F5344CB8AC3E}">
        <p14:creationId xmlns:p14="http://schemas.microsoft.com/office/powerpoint/2010/main" val="37980639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
          <p:cNvSpPr txBox="1">
            <a:spLocks/>
          </p:cNvSpPr>
          <p:nvPr/>
        </p:nvSpPr>
        <p:spPr>
          <a:xfrm>
            <a:off x="457200" y="1219200"/>
            <a:ext cx="8229600" cy="5147733"/>
          </a:xfrm>
          <a:prstGeom prst="rect">
            <a:avLst/>
          </a:prstGeom>
        </p:spPr>
        <p:txBody>
          <a:bodyPr>
            <a:normAutofit/>
          </a:bodyPr>
          <a:lstStyle>
            <a:lvl1pPr marL="342900" indent="-342900" algn="l" rtl="0" eaLnBrk="1" fontAlgn="base" hangingPunct="1">
              <a:lnSpc>
                <a:spcPct val="125000"/>
              </a:lnSpc>
              <a:spcBef>
                <a:spcPts val="600"/>
              </a:spcBef>
              <a:spcAft>
                <a:spcPct val="0"/>
              </a:spcAft>
              <a:buClr>
                <a:schemeClr val="tx1">
                  <a:lumMod val="65000"/>
                  <a:lumOff val="35000"/>
                </a:schemeClr>
              </a:buClr>
              <a:buFont typeface="Wingdings" panose="05000000000000000000" pitchFamily="2" charset="2"/>
              <a:buChar char="§"/>
              <a:defRPr lang="en-US" sz="2200" dirty="0" smtClean="0">
                <a:solidFill>
                  <a:schemeClr val="tx1">
                    <a:lumMod val="65000"/>
                    <a:lumOff val="35000"/>
                  </a:schemeClr>
                </a:solidFill>
                <a:latin typeface="+mn-lt"/>
                <a:ea typeface="+mn-ea"/>
                <a:cs typeface="+mn-cs"/>
              </a:defRPr>
            </a:lvl1pPr>
            <a:lvl2pPr marL="742950" indent="-285750" algn="l" rtl="0" eaLnBrk="1" fontAlgn="base" hangingPunct="1">
              <a:spcBef>
                <a:spcPct val="20000"/>
              </a:spcBef>
              <a:spcAft>
                <a:spcPct val="0"/>
              </a:spcAft>
              <a:buClr>
                <a:schemeClr val="tx1">
                  <a:lumMod val="65000"/>
                  <a:lumOff val="35000"/>
                </a:schemeClr>
              </a:buClr>
              <a:buFont typeface="Book Antiqua" panose="02040602050305030304" pitchFamily="18" charset="0"/>
              <a:buChar char="−"/>
              <a:defRPr lang="en-US" sz="1800" dirty="0" smtClean="0">
                <a:solidFill>
                  <a:schemeClr val="tx1">
                    <a:lumMod val="65000"/>
                    <a:lumOff val="35000"/>
                  </a:schemeClr>
                </a:solidFill>
                <a:latin typeface="+mn-lt"/>
                <a:ea typeface="+mn-ea"/>
                <a:cs typeface="+mn-cs"/>
              </a:defRPr>
            </a:lvl2pPr>
            <a:lvl3pPr marL="1143000" indent="-228600" algn="l" rtl="0" eaLnBrk="1" fontAlgn="base" hangingPunct="1">
              <a:spcBef>
                <a:spcPct val="20000"/>
              </a:spcBef>
              <a:spcAft>
                <a:spcPct val="0"/>
              </a:spcAft>
              <a:buClr>
                <a:schemeClr val="tx1">
                  <a:lumMod val="65000"/>
                  <a:lumOff val="35000"/>
                </a:schemeClr>
              </a:buClr>
              <a:buChar char="•"/>
              <a:defRPr lang="en-US" sz="1600" dirty="0" smtClean="0">
                <a:solidFill>
                  <a:schemeClr val="tx1">
                    <a:lumMod val="65000"/>
                    <a:lumOff val="35000"/>
                  </a:schemeClr>
                </a:solidFill>
                <a:latin typeface="+mn-lt"/>
                <a:ea typeface="+mn-ea"/>
                <a:cs typeface="+mn-cs"/>
              </a:defRPr>
            </a:lvl3pPr>
            <a:lvl4pPr marL="1600200" indent="-228600" algn="l" rtl="0" eaLnBrk="1" fontAlgn="base" hangingPunct="1">
              <a:spcBef>
                <a:spcPct val="20000"/>
              </a:spcBef>
              <a:spcAft>
                <a:spcPct val="0"/>
              </a:spcAft>
              <a:buClr>
                <a:schemeClr val="tx1">
                  <a:lumMod val="65000"/>
                  <a:lumOff val="35000"/>
                </a:schemeClr>
              </a:buClr>
              <a:buChar char="–"/>
              <a:defRPr lang="en-US" sz="1200" dirty="0" smtClean="0">
                <a:solidFill>
                  <a:schemeClr val="tx1">
                    <a:lumMod val="65000"/>
                    <a:lumOff val="35000"/>
                  </a:schemeClr>
                </a:solidFill>
                <a:latin typeface="+mn-lt"/>
                <a:ea typeface="+mn-ea"/>
                <a:cs typeface="+mn-cs"/>
              </a:defRPr>
            </a:lvl4pPr>
            <a:lvl5pPr marL="2057400" indent="-228600" algn="l" rtl="0" eaLnBrk="1" fontAlgn="base" hangingPunct="1">
              <a:spcBef>
                <a:spcPct val="20000"/>
              </a:spcBef>
              <a:spcAft>
                <a:spcPct val="0"/>
              </a:spcAft>
              <a:buClr>
                <a:schemeClr val="tx1">
                  <a:lumMod val="65000"/>
                  <a:lumOff val="35000"/>
                </a:schemeClr>
              </a:buClr>
              <a:buChar char="»"/>
              <a:defRPr lang="en-US" sz="1000" dirty="0">
                <a:solidFill>
                  <a:schemeClr val="tx1">
                    <a:lumMod val="65000"/>
                    <a:lumOff val="35000"/>
                  </a:schemeClr>
                </a:solidFill>
                <a:latin typeface="+mn-lt"/>
                <a:ea typeface="+mn-ea"/>
                <a:cs typeface="+mn-cs"/>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Clr>
                <a:schemeClr val="bg1"/>
              </a:buClr>
              <a:buNone/>
            </a:pPr>
            <a:r>
              <a:rPr lang="en-US" sz="4800" kern="0" dirty="0">
                <a:solidFill>
                  <a:schemeClr val="bg1"/>
                </a:solidFill>
                <a:latin typeface="Abadi" panose="020B0604020104020204" pitchFamily="34" charset="0"/>
              </a:rPr>
              <a:t>Part 1</a:t>
            </a:r>
            <a:r>
              <a:rPr lang="en-US" sz="3100" kern="0" dirty="0">
                <a:solidFill>
                  <a:schemeClr val="bg1"/>
                </a:solidFill>
                <a:latin typeface="Abadi" panose="020B0604020104020204" pitchFamily="34" charset="0"/>
                <a:ea typeface="+mj-ea"/>
              </a:rPr>
              <a:t> </a:t>
            </a:r>
          </a:p>
          <a:p>
            <a:pPr>
              <a:buClr>
                <a:schemeClr val="bg1"/>
              </a:buClr>
              <a:buFont typeface="Arial" panose="020B0604020202020204" pitchFamily="34" charset="0"/>
              <a:buChar char="•"/>
            </a:pPr>
            <a:r>
              <a:rPr lang="en-US" sz="3100" kern="0" dirty="0">
                <a:solidFill>
                  <a:schemeClr val="bg1"/>
                </a:solidFill>
                <a:latin typeface="Abadi" panose="020B0604020104020204" pitchFamily="34" charset="0"/>
                <a:ea typeface="+mj-ea"/>
              </a:rPr>
              <a:t>NYSED Overview of CBT</a:t>
            </a:r>
          </a:p>
          <a:p>
            <a:pPr>
              <a:buClr>
                <a:schemeClr val="bg1"/>
              </a:buClr>
              <a:buFont typeface="Arial" panose="020B0604020202020204" pitchFamily="34" charset="0"/>
              <a:buChar char="•"/>
            </a:pPr>
            <a:r>
              <a:rPr lang="en-US" sz="3100" kern="0" dirty="0">
                <a:solidFill>
                  <a:schemeClr val="bg1"/>
                </a:solidFill>
                <a:latin typeface="Abadi" panose="020B0604020104020204" pitchFamily="34" charset="0"/>
                <a:ea typeface="+mj-ea"/>
              </a:rPr>
              <a:t>Review timelines &amp; testing windows</a:t>
            </a:r>
            <a:endParaRPr lang="en-US" sz="4800" kern="0" dirty="0">
              <a:solidFill>
                <a:schemeClr val="bg1"/>
              </a:solidFill>
              <a:latin typeface="Abadi" panose="020B0604020104020204" pitchFamily="34" charset="0"/>
            </a:endParaRPr>
          </a:p>
        </p:txBody>
      </p:sp>
    </p:spTree>
    <p:extLst>
      <p:ext uri="{BB962C8B-B14F-4D97-AF65-F5344CB8AC3E}">
        <p14:creationId xmlns:p14="http://schemas.microsoft.com/office/powerpoint/2010/main" val="214051811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b="1" dirty="0">
                <a:solidFill>
                  <a:schemeClr val="tx1"/>
                </a:solidFill>
                <a:cs typeface="Arial" panose="020B0604020202020204" pitchFamily="34" charset="0"/>
              </a:rPr>
              <a:t>Additional Directions</a:t>
            </a:r>
          </a:p>
          <a:p>
            <a:pPr marL="0" indent="0">
              <a:buNone/>
            </a:pPr>
            <a:endParaRPr lang="en-US" dirty="0"/>
          </a:p>
        </p:txBody>
      </p:sp>
      <p:sp>
        <p:nvSpPr>
          <p:cNvPr id="4" name="Title 3"/>
          <p:cNvSpPr>
            <a:spLocks noGrp="1"/>
          </p:cNvSpPr>
          <p:nvPr>
            <p:ph type="title"/>
          </p:nvPr>
        </p:nvSpPr>
        <p:spPr/>
        <p:txBody>
          <a:bodyPr>
            <a:normAutofit fontScale="90000"/>
          </a:bodyPr>
          <a:lstStyle/>
          <a:p>
            <a:r>
              <a:rPr lang="en-US" dirty="0"/>
              <a:t>Nextera</a:t>
            </a:r>
            <a:r>
              <a:rPr lang="en-US" baseline="30000" dirty="0">
                <a:latin typeface="Arial" panose="020B0604020202020204" pitchFamily="34" charset="0"/>
                <a:cs typeface="Arial" panose="020B0604020202020204" pitchFamily="34" charset="0"/>
              </a:rPr>
              <a:t> ®</a:t>
            </a:r>
            <a:r>
              <a:rPr lang="en-US" dirty="0"/>
              <a:t> Test Delivery System</a:t>
            </a:r>
          </a:p>
        </p:txBody>
      </p:sp>
      <p:sp>
        <p:nvSpPr>
          <p:cNvPr id="8" name="Slide Number Placeholder 7"/>
          <p:cNvSpPr>
            <a:spLocks noGrp="1"/>
          </p:cNvSpPr>
          <p:nvPr>
            <p:ph type="sldNum" sz="quarter" idx="10"/>
          </p:nvPr>
        </p:nvSpPr>
        <p:spPr/>
        <p:txBody>
          <a:bodyPr/>
          <a:lstStyle/>
          <a:p>
            <a:fld id="{07984A46-4541-4911-9B71-6D99D12EC3BB}" type="slidenum">
              <a:rPr lang="en-US" smtClean="0"/>
              <a:t>50</a:t>
            </a:fld>
            <a:endParaRPr lang="en-US" dirty="0"/>
          </a:p>
        </p:txBody>
      </p:sp>
      <p:pic>
        <p:nvPicPr>
          <p:cNvPr id="3" name="Picture 2"/>
          <p:cNvPicPr>
            <a:picLocks noChangeAspect="1"/>
          </p:cNvPicPr>
          <p:nvPr/>
        </p:nvPicPr>
        <p:blipFill>
          <a:blip r:embed="rId3"/>
          <a:stretch>
            <a:fillRect/>
          </a:stretch>
        </p:blipFill>
        <p:spPr>
          <a:xfrm>
            <a:off x="862476" y="1896490"/>
            <a:ext cx="7419048" cy="3552381"/>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73141675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1"/>
          <p:cNvSpPr>
            <a:spLocks noGrp="1"/>
          </p:cNvSpPr>
          <p:nvPr>
            <p:ph idx="1"/>
          </p:nvPr>
        </p:nvSpPr>
        <p:spPr>
          <a:xfrm>
            <a:off x="381000" y="1341437"/>
            <a:ext cx="8305800" cy="4525963"/>
          </a:xfrm>
        </p:spPr>
        <p:txBody>
          <a:bodyPr>
            <a:normAutofit/>
          </a:bodyPr>
          <a:lstStyle/>
          <a:p>
            <a:pPr marL="0" indent="0">
              <a:buNone/>
            </a:pPr>
            <a:r>
              <a:rPr lang="en-US" b="1" dirty="0">
                <a:solidFill>
                  <a:schemeClr val="tx1"/>
                </a:solidFill>
                <a:cs typeface="Arial" panose="020B0604020202020204" pitchFamily="34" charset="0"/>
              </a:rPr>
              <a:t>Access Code</a:t>
            </a:r>
            <a:endParaRPr lang="en-US" dirty="0">
              <a:solidFill>
                <a:schemeClr val="tx1"/>
              </a:solidFill>
              <a:cs typeface="Arial" panose="020B0604020202020204" pitchFamily="34" charset="0"/>
            </a:endParaRPr>
          </a:p>
          <a:p>
            <a:pPr marL="0" indent="0">
              <a:buNone/>
            </a:pPr>
            <a:r>
              <a:rPr lang="en-US" dirty="0">
                <a:latin typeface="Arial" panose="020B0604020202020204" pitchFamily="34" charset="0"/>
                <a:cs typeface="Arial" panose="020B0604020202020204" pitchFamily="34" charset="0"/>
              </a:rPr>
              <a:t> </a:t>
            </a:r>
          </a:p>
          <a:p>
            <a:pPr marL="0" indent="0">
              <a:buNone/>
            </a:pPr>
            <a:endParaRPr lang="en-US" dirty="0">
              <a:solidFill>
                <a:schemeClr val="accent1"/>
              </a:solidFill>
              <a:latin typeface="Arial" panose="020B0604020202020204" pitchFamily="34" charset="0"/>
              <a:cs typeface="Arial" panose="020B0604020202020204" pitchFamily="34" charset="0"/>
            </a:endParaRPr>
          </a:p>
          <a:p>
            <a:pPr marL="0" indent="0">
              <a:buNone/>
            </a:pPr>
            <a:endParaRPr lang="en-US" b="1" dirty="0">
              <a:solidFill>
                <a:schemeClr val="accent1"/>
              </a:solidFill>
              <a:latin typeface="Arial" panose="020B0604020202020204" pitchFamily="34" charset="0"/>
              <a:cs typeface="Arial" panose="020B0604020202020204" pitchFamily="34" charset="0"/>
            </a:endParaRPr>
          </a:p>
        </p:txBody>
      </p:sp>
      <p:sp>
        <p:nvSpPr>
          <p:cNvPr id="4" name="Title 3"/>
          <p:cNvSpPr>
            <a:spLocks noGrp="1"/>
          </p:cNvSpPr>
          <p:nvPr>
            <p:ph type="title"/>
          </p:nvPr>
        </p:nvSpPr>
        <p:spPr/>
        <p:txBody>
          <a:bodyPr>
            <a:normAutofit fontScale="90000"/>
          </a:bodyPr>
          <a:lstStyle/>
          <a:p>
            <a:r>
              <a:rPr lang="en-US" dirty="0"/>
              <a:t>Nextera</a:t>
            </a:r>
            <a:r>
              <a:rPr lang="en-US" baseline="30000" dirty="0">
                <a:latin typeface="Arial" panose="020B0604020202020204" pitchFamily="34" charset="0"/>
                <a:cs typeface="Arial" panose="020B0604020202020204" pitchFamily="34" charset="0"/>
              </a:rPr>
              <a:t> ®</a:t>
            </a:r>
            <a:r>
              <a:rPr lang="en-US" dirty="0"/>
              <a:t> Test Delivery System</a:t>
            </a:r>
          </a:p>
        </p:txBody>
      </p:sp>
      <p:sp>
        <p:nvSpPr>
          <p:cNvPr id="3" name="Rectangle 2"/>
          <p:cNvSpPr/>
          <p:nvPr/>
        </p:nvSpPr>
        <p:spPr>
          <a:xfrm>
            <a:off x="3535680" y="3672840"/>
            <a:ext cx="655320" cy="182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4770120" y="3672840"/>
            <a:ext cx="106680" cy="182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4358640" y="4084320"/>
            <a:ext cx="518160" cy="2438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Slide Number Placeholder 12"/>
          <p:cNvSpPr>
            <a:spLocks noGrp="1"/>
          </p:cNvSpPr>
          <p:nvPr>
            <p:ph type="sldNum" sz="quarter" idx="10"/>
          </p:nvPr>
        </p:nvSpPr>
        <p:spPr/>
        <p:txBody>
          <a:bodyPr/>
          <a:lstStyle/>
          <a:p>
            <a:fld id="{07984A46-4541-4911-9B71-6D99D12EC3BB}" type="slidenum">
              <a:rPr lang="en-US" smtClean="0"/>
              <a:t>51</a:t>
            </a:fld>
            <a:endParaRPr lang="en-US" dirty="0"/>
          </a:p>
        </p:txBody>
      </p:sp>
      <p:pic>
        <p:nvPicPr>
          <p:cNvPr id="10" name="Picture 9"/>
          <p:cNvPicPr>
            <a:picLocks noChangeAspect="1"/>
          </p:cNvPicPr>
          <p:nvPr/>
        </p:nvPicPr>
        <p:blipFill>
          <a:blip r:embed="rId3"/>
          <a:stretch>
            <a:fillRect/>
          </a:stretch>
        </p:blipFill>
        <p:spPr>
          <a:xfrm>
            <a:off x="2686285" y="2154756"/>
            <a:ext cx="3771429" cy="3219048"/>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71384245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1"/>
          <p:cNvSpPr>
            <a:spLocks noGrp="1"/>
          </p:cNvSpPr>
          <p:nvPr>
            <p:ph idx="1"/>
          </p:nvPr>
        </p:nvSpPr>
        <p:spPr>
          <a:xfrm>
            <a:off x="381000" y="1341437"/>
            <a:ext cx="8305800" cy="4525963"/>
          </a:xfrm>
        </p:spPr>
        <p:txBody>
          <a:bodyPr>
            <a:normAutofit/>
          </a:bodyPr>
          <a:lstStyle/>
          <a:p>
            <a:pPr marL="0" indent="0">
              <a:buNone/>
            </a:pPr>
            <a:r>
              <a:rPr lang="en-US" b="1" dirty="0">
                <a:solidFill>
                  <a:schemeClr val="tx1"/>
                </a:solidFill>
                <a:cs typeface="Arial" panose="020B0604020202020204" pitchFamily="34" charset="0"/>
              </a:rPr>
              <a:t>Wait to start test</a:t>
            </a:r>
            <a:endParaRPr lang="en-US" dirty="0">
              <a:solidFill>
                <a:schemeClr val="tx1"/>
              </a:solidFill>
              <a:cs typeface="Arial" panose="020B0604020202020204" pitchFamily="34" charset="0"/>
            </a:endParaRPr>
          </a:p>
          <a:p>
            <a:pPr marL="0" indent="0">
              <a:buNone/>
            </a:pPr>
            <a:r>
              <a:rPr lang="en-US" dirty="0">
                <a:latin typeface="Arial" panose="020B0604020202020204" pitchFamily="34" charset="0"/>
                <a:cs typeface="Arial" panose="020B0604020202020204" pitchFamily="34" charset="0"/>
              </a:rPr>
              <a:t> </a:t>
            </a:r>
          </a:p>
          <a:p>
            <a:pPr marL="0" indent="0">
              <a:buNone/>
            </a:pPr>
            <a:endParaRPr lang="en-US" dirty="0">
              <a:solidFill>
                <a:schemeClr val="accent1"/>
              </a:solidFill>
              <a:latin typeface="Arial" panose="020B0604020202020204" pitchFamily="34" charset="0"/>
              <a:cs typeface="Arial" panose="020B0604020202020204" pitchFamily="34" charset="0"/>
            </a:endParaRPr>
          </a:p>
          <a:p>
            <a:pPr marL="0" indent="0">
              <a:buNone/>
            </a:pPr>
            <a:endParaRPr lang="en-US" b="1" dirty="0">
              <a:latin typeface="Arial" panose="020B0604020202020204" pitchFamily="34" charset="0"/>
              <a:cs typeface="Arial" panose="020B0604020202020204" pitchFamily="34" charset="0"/>
            </a:endParaRPr>
          </a:p>
        </p:txBody>
      </p:sp>
      <p:sp>
        <p:nvSpPr>
          <p:cNvPr id="4" name="Title 3"/>
          <p:cNvSpPr>
            <a:spLocks noGrp="1"/>
          </p:cNvSpPr>
          <p:nvPr>
            <p:ph type="title"/>
          </p:nvPr>
        </p:nvSpPr>
        <p:spPr/>
        <p:txBody>
          <a:bodyPr>
            <a:normAutofit fontScale="90000"/>
          </a:bodyPr>
          <a:lstStyle/>
          <a:p>
            <a:r>
              <a:rPr lang="en-US" dirty="0"/>
              <a:t>Nextera</a:t>
            </a:r>
            <a:r>
              <a:rPr lang="en-US" baseline="30000" dirty="0">
                <a:latin typeface="Arial" panose="020B0604020202020204" pitchFamily="34" charset="0"/>
                <a:cs typeface="Arial" panose="020B0604020202020204" pitchFamily="34" charset="0"/>
              </a:rPr>
              <a:t> ®</a:t>
            </a:r>
            <a:r>
              <a:rPr lang="en-US" dirty="0"/>
              <a:t> Test Delivery System</a:t>
            </a:r>
          </a:p>
        </p:txBody>
      </p:sp>
      <p:pic>
        <p:nvPicPr>
          <p:cNvPr id="6" name="Picture 5"/>
          <p:cNvPicPr>
            <a:picLocks noChangeAspect="1"/>
          </p:cNvPicPr>
          <p:nvPr/>
        </p:nvPicPr>
        <p:blipFill>
          <a:blip r:embed="rId3"/>
          <a:stretch>
            <a:fillRect/>
          </a:stretch>
        </p:blipFill>
        <p:spPr>
          <a:xfrm>
            <a:off x="2606487" y="2305190"/>
            <a:ext cx="4002008" cy="2998330"/>
          </a:xfrm>
          <a:prstGeom prst="rect">
            <a:avLst/>
          </a:prstGeom>
          <a:ln>
            <a:noFill/>
          </a:ln>
          <a:effectLst>
            <a:outerShdw blurRad="190500" algn="tl" rotWithShape="0">
              <a:srgbClr val="000000">
                <a:alpha val="70000"/>
              </a:srgbClr>
            </a:outerShdw>
          </a:effectLst>
        </p:spPr>
      </p:pic>
      <p:sp>
        <p:nvSpPr>
          <p:cNvPr id="10" name="Slide Number Placeholder 9"/>
          <p:cNvSpPr>
            <a:spLocks noGrp="1"/>
          </p:cNvSpPr>
          <p:nvPr>
            <p:ph type="sldNum" sz="quarter" idx="10"/>
          </p:nvPr>
        </p:nvSpPr>
        <p:spPr/>
        <p:txBody>
          <a:bodyPr/>
          <a:lstStyle/>
          <a:p>
            <a:fld id="{07984A46-4541-4911-9B71-6D99D12EC3BB}" type="slidenum">
              <a:rPr lang="en-US" smtClean="0"/>
              <a:t>52</a:t>
            </a:fld>
            <a:endParaRPr lang="en-US" dirty="0"/>
          </a:p>
        </p:txBody>
      </p:sp>
    </p:spTree>
    <p:extLst>
      <p:ext uri="{BB962C8B-B14F-4D97-AF65-F5344CB8AC3E}">
        <p14:creationId xmlns:p14="http://schemas.microsoft.com/office/powerpoint/2010/main" val="174428912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Staggering Student Start Times</a:t>
            </a:r>
          </a:p>
        </p:txBody>
      </p:sp>
      <p:sp>
        <p:nvSpPr>
          <p:cNvPr id="4" name="Slide Number Placeholder 3"/>
          <p:cNvSpPr>
            <a:spLocks noGrp="1"/>
          </p:cNvSpPr>
          <p:nvPr>
            <p:ph type="sldNum" sz="quarter" idx="10"/>
          </p:nvPr>
        </p:nvSpPr>
        <p:spPr/>
        <p:txBody>
          <a:bodyPr/>
          <a:lstStyle/>
          <a:p>
            <a:fld id="{07984A46-4541-4911-9B71-6D99D12EC3BB}" type="slidenum">
              <a:rPr lang="en-US" smtClean="0"/>
              <a:t>53</a:t>
            </a:fld>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251" y="893852"/>
            <a:ext cx="8556073" cy="54987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Arrow: Right 1">
            <a:extLst>
              <a:ext uri="{FF2B5EF4-FFF2-40B4-BE49-F238E27FC236}">
                <a16:creationId xmlns:a16="http://schemas.microsoft.com/office/drawing/2014/main" id="{10E71B3E-F7E9-4579-90D4-82238A5DF0E7}"/>
              </a:ext>
            </a:extLst>
          </p:cNvPr>
          <p:cNvSpPr/>
          <p:nvPr/>
        </p:nvSpPr>
        <p:spPr>
          <a:xfrm>
            <a:off x="5132386" y="3429000"/>
            <a:ext cx="1592185" cy="555445"/>
          </a:xfrm>
          <a:prstGeom prst="rightArrow">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4952142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Nextera</a:t>
            </a:r>
            <a:r>
              <a:rPr lang="en-US" baseline="30000" dirty="0">
                <a:latin typeface="Arial" panose="020B0604020202020204" pitchFamily="34" charset="0"/>
                <a:cs typeface="Arial" panose="020B0604020202020204" pitchFamily="34" charset="0"/>
              </a:rPr>
              <a:t> ®</a:t>
            </a:r>
            <a:r>
              <a:rPr lang="en-US" dirty="0"/>
              <a:t> Test Delivery System</a:t>
            </a:r>
          </a:p>
        </p:txBody>
      </p:sp>
      <p:sp>
        <p:nvSpPr>
          <p:cNvPr id="4" name="Slide Number Placeholder 3"/>
          <p:cNvSpPr>
            <a:spLocks noGrp="1"/>
          </p:cNvSpPr>
          <p:nvPr>
            <p:ph type="sldNum" sz="quarter" idx="10"/>
          </p:nvPr>
        </p:nvSpPr>
        <p:spPr/>
        <p:txBody>
          <a:bodyPr/>
          <a:lstStyle/>
          <a:p>
            <a:fld id="{07984A46-4541-4911-9B71-6D99D12EC3BB}" type="slidenum">
              <a:rPr lang="en-US" smtClean="0"/>
              <a:t>54</a:t>
            </a:fld>
            <a:endParaRPr lang="en-US" dirty="0"/>
          </a:p>
        </p:txBody>
      </p:sp>
      <p:sp>
        <p:nvSpPr>
          <p:cNvPr id="7" name="Content Placeholder 1"/>
          <p:cNvSpPr>
            <a:spLocks noGrp="1"/>
          </p:cNvSpPr>
          <p:nvPr>
            <p:ph idx="1"/>
          </p:nvPr>
        </p:nvSpPr>
        <p:spPr>
          <a:xfrm>
            <a:off x="457200" y="1174229"/>
            <a:ext cx="8229600" cy="4906963"/>
          </a:xfrm>
        </p:spPr>
        <p:txBody>
          <a:bodyPr/>
          <a:lstStyle/>
          <a:p>
            <a:pPr marL="0" indent="0">
              <a:buNone/>
            </a:pPr>
            <a:r>
              <a:rPr lang="en-US" b="1" dirty="0">
                <a:solidFill>
                  <a:schemeClr val="tx1"/>
                </a:solidFill>
                <a:cs typeface="Arial" panose="020B0604020202020204" pitchFamily="34" charset="0"/>
              </a:rPr>
              <a:t>Cover Page</a:t>
            </a:r>
          </a:p>
          <a:p>
            <a:pPr marL="0" indent="0">
              <a:buNone/>
            </a:pPr>
            <a:endParaRPr lang="en-US" dirty="0"/>
          </a:p>
        </p:txBody>
      </p:sp>
      <p:pic>
        <p:nvPicPr>
          <p:cNvPr id="6" name="Picture 5">
            <a:extLst>
              <a:ext uri="{FF2B5EF4-FFF2-40B4-BE49-F238E27FC236}">
                <a16:creationId xmlns:a16="http://schemas.microsoft.com/office/drawing/2014/main" id="{E0C80C73-F908-434E-B5C5-4FF4D1FD676D}"/>
              </a:ext>
            </a:extLst>
          </p:cNvPr>
          <p:cNvPicPr>
            <a:picLocks noChangeAspect="1"/>
          </p:cNvPicPr>
          <p:nvPr/>
        </p:nvPicPr>
        <p:blipFill>
          <a:blip r:embed="rId3"/>
          <a:stretch>
            <a:fillRect/>
          </a:stretch>
        </p:blipFill>
        <p:spPr>
          <a:xfrm>
            <a:off x="1324381" y="1862144"/>
            <a:ext cx="6495238" cy="4219048"/>
          </a:xfrm>
          <a:prstGeom prst="rect">
            <a:avLst/>
          </a:prstGeom>
          <a:ln>
            <a:solidFill>
              <a:schemeClr val="tx1"/>
            </a:solidFill>
          </a:ln>
        </p:spPr>
      </p:pic>
    </p:spTree>
    <p:extLst>
      <p:ext uri="{BB962C8B-B14F-4D97-AF65-F5344CB8AC3E}">
        <p14:creationId xmlns:p14="http://schemas.microsoft.com/office/powerpoint/2010/main" val="400462559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291111" y="1696258"/>
            <a:ext cx="8596030" cy="4000509"/>
          </a:xfrm>
          <a:prstGeom prst="rect">
            <a:avLst/>
          </a:prstGeom>
          <a:ln>
            <a:noFill/>
          </a:ln>
          <a:effectLst>
            <a:outerShdw blurRad="190500" algn="tl" rotWithShape="0">
              <a:srgbClr val="000000">
                <a:alpha val="70000"/>
              </a:srgbClr>
            </a:outerShdw>
          </a:effectLst>
        </p:spPr>
      </p:pic>
      <p:sp>
        <p:nvSpPr>
          <p:cNvPr id="4" name="Title 3"/>
          <p:cNvSpPr>
            <a:spLocks noGrp="1"/>
          </p:cNvSpPr>
          <p:nvPr>
            <p:ph type="title"/>
          </p:nvPr>
        </p:nvSpPr>
        <p:spPr/>
        <p:txBody>
          <a:bodyPr>
            <a:normAutofit fontScale="90000"/>
          </a:bodyPr>
          <a:lstStyle/>
          <a:p>
            <a:r>
              <a:rPr lang="en-US" dirty="0"/>
              <a:t>Nextera</a:t>
            </a:r>
            <a:r>
              <a:rPr lang="en-US" baseline="30000" dirty="0">
                <a:latin typeface="Arial" panose="020B0604020202020204" pitchFamily="34" charset="0"/>
                <a:cs typeface="Arial" panose="020B0604020202020204" pitchFamily="34" charset="0"/>
              </a:rPr>
              <a:t> ®</a:t>
            </a:r>
            <a:r>
              <a:rPr lang="en-US" dirty="0"/>
              <a:t> Test Delivery System</a:t>
            </a:r>
          </a:p>
        </p:txBody>
      </p:sp>
      <p:sp>
        <p:nvSpPr>
          <p:cNvPr id="8" name="Right Arrow 7"/>
          <p:cNvSpPr/>
          <p:nvPr/>
        </p:nvSpPr>
        <p:spPr>
          <a:xfrm rot="13608679">
            <a:off x="564951" y="2088336"/>
            <a:ext cx="914400" cy="274320"/>
          </a:xfrm>
          <a:prstGeom prst="rightArrow">
            <a:avLst/>
          </a:prstGeom>
          <a:solidFill>
            <a:srgbClr val="FF0000"/>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solidFill>
                <a:srgbClr val="FFFFFF"/>
              </a:solidFill>
            </a:endParaRPr>
          </a:p>
        </p:txBody>
      </p:sp>
      <p:sp>
        <p:nvSpPr>
          <p:cNvPr id="9" name="Right Arrow 8"/>
          <p:cNvSpPr/>
          <p:nvPr/>
        </p:nvSpPr>
        <p:spPr>
          <a:xfrm rot="16200000">
            <a:off x="7440748" y="2251785"/>
            <a:ext cx="914400" cy="274320"/>
          </a:xfrm>
          <a:prstGeom prst="rightArrow">
            <a:avLst/>
          </a:prstGeom>
          <a:solidFill>
            <a:srgbClr val="FF0000"/>
          </a:solidFill>
          <a:ln>
            <a:solidFill>
              <a:srgbClr val="FF0000"/>
            </a:solid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solidFill>
                <a:srgbClr val="FFFFFF"/>
              </a:solidFill>
            </a:endParaRPr>
          </a:p>
        </p:txBody>
      </p:sp>
      <p:sp>
        <p:nvSpPr>
          <p:cNvPr id="7" name="Slide Number Placeholder 6"/>
          <p:cNvSpPr>
            <a:spLocks noGrp="1"/>
          </p:cNvSpPr>
          <p:nvPr>
            <p:ph type="sldNum" sz="quarter" idx="10"/>
          </p:nvPr>
        </p:nvSpPr>
        <p:spPr/>
        <p:txBody>
          <a:bodyPr/>
          <a:lstStyle/>
          <a:p>
            <a:fld id="{07984A46-4541-4911-9B71-6D99D12EC3BB}" type="slidenum">
              <a:rPr lang="en-US" smtClean="0"/>
              <a:t>55</a:t>
            </a:fld>
            <a:endParaRPr lang="en-US" dirty="0"/>
          </a:p>
        </p:txBody>
      </p:sp>
    </p:spTree>
    <p:extLst>
      <p:ext uri="{BB962C8B-B14F-4D97-AF65-F5344CB8AC3E}">
        <p14:creationId xmlns:p14="http://schemas.microsoft.com/office/powerpoint/2010/main" val="157442375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Nextera</a:t>
            </a:r>
            <a:r>
              <a:rPr lang="en-US" baseline="30000" dirty="0">
                <a:latin typeface="Arial" panose="020B0604020202020204" pitchFamily="34" charset="0"/>
                <a:cs typeface="Arial" panose="020B0604020202020204" pitchFamily="34" charset="0"/>
              </a:rPr>
              <a:t> ®</a:t>
            </a:r>
            <a:r>
              <a:rPr lang="en-US" dirty="0"/>
              <a:t> Test Delivery System</a:t>
            </a:r>
          </a:p>
        </p:txBody>
      </p:sp>
      <p:sp>
        <p:nvSpPr>
          <p:cNvPr id="7" name="Slide Number Placeholder 6"/>
          <p:cNvSpPr>
            <a:spLocks noGrp="1"/>
          </p:cNvSpPr>
          <p:nvPr>
            <p:ph type="sldNum" sz="quarter" idx="10"/>
          </p:nvPr>
        </p:nvSpPr>
        <p:spPr/>
        <p:txBody>
          <a:bodyPr/>
          <a:lstStyle/>
          <a:p>
            <a:fld id="{07984A46-4541-4911-9B71-6D99D12EC3BB}" type="slidenum">
              <a:rPr lang="en-US" smtClean="0"/>
              <a:t>56</a:t>
            </a:fld>
            <a:endParaRPr lang="en-US" dirty="0"/>
          </a:p>
        </p:txBody>
      </p:sp>
      <p:pic>
        <p:nvPicPr>
          <p:cNvPr id="10" name="Picture 9">
            <a:extLst>
              <a:ext uri="{FF2B5EF4-FFF2-40B4-BE49-F238E27FC236}">
                <a16:creationId xmlns:a16="http://schemas.microsoft.com/office/drawing/2014/main" id="{6089C7D5-BF2F-4B59-912C-CFD13EBF6A4B}"/>
              </a:ext>
            </a:extLst>
          </p:cNvPr>
          <p:cNvPicPr>
            <a:picLocks noChangeAspect="1"/>
          </p:cNvPicPr>
          <p:nvPr/>
        </p:nvPicPr>
        <p:blipFill>
          <a:blip r:embed="rId3"/>
          <a:stretch>
            <a:fillRect/>
          </a:stretch>
        </p:blipFill>
        <p:spPr>
          <a:xfrm>
            <a:off x="210928" y="1995052"/>
            <a:ext cx="6797070" cy="2493618"/>
          </a:xfrm>
          <a:prstGeom prst="rect">
            <a:avLst/>
          </a:prstGeom>
          <a:ln>
            <a:solidFill>
              <a:schemeClr val="accent1">
                <a:shade val="50000"/>
              </a:schemeClr>
            </a:solidFill>
          </a:ln>
        </p:spPr>
      </p:pic>
      <p:sp>
        <p:nvSpPr>
          <p:cNvPr id="11" name="TextBox 10">
            <a:extLst>
              <a:ext uri="{FF2B5EF4-FFF2-40B4-BE49-F238E27FC236}">
                <a16:creationId xmlns:a16="http://schemas.microsoft.com/office/drawing/2014/main" id="{17238F87-3592-4F79-B0ED-1EC041F0A3F7}"/>
              </a:ext>
            </a:extLst>
          </p:cNvPr>
          <p:cNvSpPr txBox="1"/>
          <p:nvPr/>
        </p:nvSpPr>
        <p:spPr>
          <a:xfrm>
            <a:off x="402239" y="1132612"/>
            <a:ext cx="7240507" cy="461665"/>
          </a:xfrm>
          <a:prstGeom prst="rect">
            <a:avLst/>
          </a:prstGeom>
          <a:noFill/>
        </p:spPr>
        <p:txBody>
          <a:bodyPr wrap="square" rtlCol="0">
            <a:spAutoFit/>
          </a:bodyPr>
          <a:lstStyle/>
          <a:p>
            <a:r>
              <a:rPr lang="en-US" sz="2400" dirty="0">
                <a:latin typeface="Abadi" panose="020B0604020104020204" pitchFamily="34" charset="0"/>
              </a:rPr>
              <a:t>More space between Sign Out and Page Arrows</a:t>
            </a:r>
          </a:p>
        </p:txBody>
      </p:sp>
      <p:sp>
        <p:nvSpPr>
          <p:cNvPr id="5" name="Explosion: 8 Points 4">
            <a:extLst>
              <a:ext uri="{FF2B5EF4-FFF2-40B4-BE49-F238E27FC236}">
                <a16:creationId xmlns:a16="http://schemas.microsoft.com/office/drawing/2014/main" id="{11580802-7D9D-48E7-92A1-971660B792AF}"/>
              </a:ext>
            </a:extLst>
          </p:cNvPr>
          <p:cNvSpPr/>
          <p:nvPr/>
        </p:nvSpPr>
        <p:spPr>
          <a:xfrm>
            <a:off x="6073867" y="3642636"/>
            <a:ext cx="2859205" cy="2493618"/>
          </a:xfrm>
          <a:prstGeom prst="irregularSeal1">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New This Year!</a:t>
            </a:r>
          </a:p>
        </p:txBody>
      </p:sp>
    </p:spTree>
    <p:extLst>
      <p:ext uri="{BB962C8B-B14F-4D97-AF65-F5344CB8AC3E}">
        <p14:creationId xmlns:p14="http://schemas.microsoft.com/office/powerpoint/2010/main" val="173154971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281063" y="1701062"/>
            <a:ext cx="8616126" cy="4009862"/>
          </a:xfrm>
          <a:prstGeom prst="rect">
            <a:avLst/>
          </a:prstGeom>
          <a:ln>
            <a:noFill/>
          </a:ln>
          <a:effectLst>
            <a:outerShdw blurRad="190500" algn="tl" rotWithShape="0">
              <a:srgbClr val="000000">
                <a:alpha val="70000"/>
              </a:srgbClr>
            </a:outerShdw>
          </a:effectLst>
        </p:spPr>
      </p:pic>
      <p:sp>
        <p:nvSpPr>
          <p:cNvPr id="4" name="Title 3"/>
          <p:cNvSpPr>
            <a:spLocks noGrp="1"/>
          </p:cNvSpPr>
          <p:nvPr>
            <p:ph type="title"/>
          </p:nvPr>
        </p:nvSpPr>
        <p:spPr/>
        <p:txBody>
          <a:bodyPr>
            <a:normAutofit fontScale="90000"/>
          </a:bodyPr>
          <a:lstStyle/>
          <a:p>
            <a:r>
              <a:rPr lang="en-US" dirty="0"/>
              <a:t>Nextera</a:t>
            </a:r>
            <a:r>
              <a:rPr lang="en-US" baseline="30000" dirty="0">
                <a:latin typeface="Arial" panose="020B0604020202020204" pitchFamily="34" charset="0"/>
                <a:cs typeface="Arial" panose="020B0604020202020204" pitchFamily="34" charset="0"/>
              </a:rPr>
              <a:t> ®</a:t>
            </a:r>
            <a:r>
              <a:rPr lang="en-US" dirty="0"/>
              <a:t> Test Delivery System</a:t>
            </a:r>
          </a:p>
        </p:txBody>
      </p:sp>
      <p:sp>
        <p:nvSpPr>
          <p:cNvPr id="8" name="Right Arrow 7"/>
          <p:cNvSpPr/>
          <p:nvPr/>
        </p:nvSpPr>
        <p:spPr>
          <a:xfrm rot="16200000">
            <a:off x="177345" y="2644287"/>
            <a:ext cx="914400" cy="274320"/>
          </a:xfrm>
          <a:prstGeom prst="rightArrow">
            <a:avLst/>
          </a:prstGeom>
          <a:solidFill>
            <a:srgbClr val="FF0000"/>
          </a:solidFill>
          <a:ln>
            <a:solidFill>
              <a:srgbClr val="FF0000"/>
            </a:solid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solidFill>
                <a:srgbClr val="FFFFFF"/>
              </a:solidFill>
            </a:endParaRPr>
          </a:p>
        </p:txBody>
      </p:sp>
      <p:sp>
        <p:nvSpPr>
          <p:cNvPr id="9" name="Right Arrow 8"/>
          <p:cNvSpPr/>
          <p:nvPr/>
        </p:nvSpPr>
        <p:spPr>
          <a:xfrm>
            <a:off x="7089056" y="1965740"/>
            <a:ext cx="914400" cy="274320"/>
          </a:xfrm>
          <a:prstGeom prst="rightArrow">
            <a:avLst/>
          </a:prstGeom>
          <a:solidFill>
            <a:srgbClr val="FF0000"/>
          </a:solidFill>
          <a:ln>
            <a:solidFill>
              <a:srgbClr val="FF0000"/>
            </a:solid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solidFill>
                <a:srgbClr val="FFFFFF"/>
              </a:solidFill>
            </a:endParaRPr>
          </a:p>
        </p:txBody>
      </p:sp>
      <p:sp>
        <p:nvSpPr>
          <p:cNvPr id="7" name="Right Arrow 6"/>
          <p:cNvSpPr/>
          <p:nvPr/>
        </p:nvSpPr>
        <p:spPr>
          <a:xfrm rot="10800000">
            <a:off x="5894114" y="2240061"/>
            <a:ext cx="914400" cy="274320"/>
          </a:xfrm>
          <a:prstGeom prst="rightArrow">
            <a:avLst/>
          </a:prstGeom>
          <a:solidFill>
            <a:srgbClr val="FF0000"/>
          </a:solidFill>
          <a:ln>
            <a:solidFill>
              <a:srgbClr val="FF0000"/>
            </a:solid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solidFill>
                <a:srgbClr val="FFFFFF"/>
              </a:solidFill>
            </a:endParaRPr>
          </a:p>
        </p:txBody>
      </p:sp>
      <p:sp>
        <p:nvSpPr>
          <p:cNvPr id="5" name="Rectangle 4"/>
          <p:cNvSpPr/>
          <p:nvPr/>
        </p:nvSpPr>
        <p:spPr>
          <a:xfrm>
            <a:off x="5075440" y="2240060"/>
            <a:ext cx="692314" cy="27432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281062" y="5345722"/>
            <a:ext cx="4053239" cy="36520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11"/>
          <p:cNvSpPr>
            <a:spLocks noGrp="1"/>
          </p:cNvSpPr>
          <p:nvPr>
            <p:ph type="sldNum" sz="quarter" idx="10"/>
          </p:nvPr>
        </p:nvSpPr>
        <p:spPr/>
        <p:txBody>
          <a:bodyPr/>
          <a:lstStyle/>
          <a:p>
            <a:fld id="{07984A46-4541-4911-9B71-6D99D12EC3BB}" type="slidenum">
              <a:rPr lang="en-US" smtClean="0"/>
              <a:t>57</a:t>
            </a:fld>
            <a:endParaRPr lang="en-US" dirty="0"/>
          </a:p>
        </p:txBody>
      </p:sp>
    </p:spTree>
    <p:extLst>
      <p:ext uri="{BB962C8B-B14F-4D97-AF65-F5344CB8AC3E}">
        <p14:creationId xmlns:p14="http://schemas.microsoft.com/office/powerpoint/2010/main" val="302055949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Nextera</a:t>
            </a:r>
            <a:r>
              <a:rPr lang="en-US" baseline="30000" dirty="0">
                <a:latin typeface="Arial" panose="020B0604020202020204" pitchFamily="34" charset="0"/>
                <a:cs typeface="Arial" panose="020B0604020202020204" pitchFamily="34" charset="0"/>
              </a:rPr>
              <a:t> ®</a:t>
            </a:r>
            <a:r>
              <a:rPr lang="en-US" dirty="0"/>
              <a:t> Test Delivery System</a:t>
            </a:r>
          </a:p>
        </p:txBody>
      </p:sp>
      <p:pic>
        <p:nvPicPr>
          <p:cNvPr id="6" name="Picture 5"/>
          <p:cNvPicPr>
            <a:picLocks noChangeAspect="1"/>
          </p:cNvPicPr>
          <p:nvPr/>
        </p:nvPicPr>
        <p:blipFill>
          <a:blip r:embed="rId3"/>
          <a:stretch>
            <a:fillRect/>
          </a:stretch>
        </p:blipFill>
        <p:spPr>
          <a:xfrm>
            <a:off x="90098" y="2053138"/>
            <a:ext cx="6784010" cy="677170"/>
          </a:xfrm>
          <a:prstGeom prst="rect">
            <a:avLst/>
          </a:prstGeom>
        </p:spPr>
      </p:pic>
      <p:pic>
        <p:nvPicPr>
          <p:cNvPr id="7" name="Picture 6"/>
          <p:cNvPicPr>
            <a:picLocks noChangeAspect="1"/>
          </p:cNvPicPr>
          <p:nvPr/>
        </p:nvPicPr>
        <p:blipFill rotWithShape="1">
          <a:blip r:embed="rId4"/>
          <a:srcRect r="9000" b="-1054"/>
          <a:stretch/>
        </p:blipFill>
        <p:spPr>
          <a:xfrm>
            <a:off x="90098" y="4005512"/>
            <a:ext cx="7682302" cy="671148"/>
          </a:xfrm>
          <a:prstGeom prst="rect">
            <a:avLst/>
          </a:prstGeom>
        </p:spPr>
      </p:pic>
      <p:sp>
        <p:nvSpPr>
          <p:cNvPr id="8" name="Content Placeholder 1"/>
          <p:cNvSpPr>
            <a:spLocks noGrp="1"/>
          </p:cNvSpPr>
          <p:nvPr>
            <p:ph idx="1"/>
          </p:nvPr>
        </p:nvSpPr>
        <p:spPr>
          <a:xfrm>
            <a:off x="457200" y="1544639"/>
            <a:ext cx="8229600" cy="4906963"/>
          </a:xfrm>
        </p:spPr>
        <p:txBody>
          <a:bodyPr/>
          <a:lstStyle/>
          <a:p>
            <a:pPr marL="0" indent="0">
              <a:buNone/>
            </a:pPr>
            <a:r>
              <a:rPr lang="en-US" b="1" dirty="0">
                <a:solidFill>
                  <a:schemeClr val="tx1"/>
                </a:solidFill>
                <a:cs typeface="Arial" panose="020B0604020202020204" pitchFamily="34" charset="0"/>
              </a:rPr>
              <a:t>ELA Tools</a:t>
            </a:r>
          </a:p>
          <a:p>
            <a:pPr marL="0" indent="0">
              <a:buNone/>
            </a:pPr>
            <a:endParaRPr lang="en-US" sz="2200" b="1" dirty="0">
              <a:latin typeface="Arial" panose="020B0604020202020204" pitchFamily="34" charset="0"/>
              <a:cs typeface="Arial" panose="020B0604020202020204" pitchFamily="34" charset="0"/>
            </a:endParaRPr>
          </a:p>
          <a:p>
            <a:pPr marL="0" indent="0">
              <a:buNone/>
            </a:pPr>
            <a:endParaRPr lang="en-US" sz="2200" b="1" dirty="0">
              <a:latin typeface="Arial" panose="020B0604020202020204" pitchFamily="34" charset="0"/>
              <a:cs typeface="Arial" panose="020B0604020202020204" pitchFamily="34" charset="0"/>
            </a:endParaRPr>
          </a:p>
          <a:p>
            <a:pPr marL="0" indent="0">
              <a:buNone/>
            </a:pPr>
            <a:endParaRPr lang="en-US" sz="2200" b="1" dirty="0">
              <a:latin typeface="Arial" panose="020B0604020202020204" pitchFamily="34" charset="0"/>
              <a:cs typeface="Arial" panose="020B0604020202020204" pitchFamily="34" charset="0"/>
            </a:endParaRPr>
          </a:p>
          <a:p>
            <a:pPr marL="0" indent="0">
              <a:buNone/>
            </a:pPr>
            <a:r>
              <a:rPr lang="en-US" b="1" dirty="0">
                <a:solidFill>
                  <a:schemeClr val="tx1"/>
                </a:solidFill>
                <a:cs typeface="Arial" panose="020B0604020202020204" pitchFamily="34" charset="0"/>
              </a:rPr>
              <a:t>Math Tools</a:t>
            </a:r>
          </a:p>
          <a:p>
            <a:pPr marL="0" indent="0">
              <a:buNone/>
            </a:pPr>
            <a:endParaRPr lang="en-US" dirty="0"/>
          </a:p>
        </p:txBody>
      </p:sp>
      <p:sp>
        <p:nvSpPr>
          <p:cNvPr id="9" name="Slide Number Placeholder 8"/>
          <p:cNvSpPr>
            <a:spLocks noGrp="1"/>
          </p:cNvSpPr>
          <p:nvPr>
            <p:ph type="sldNum" sz="quarter" idx="10"/>
          </p:nvPr>
        </p:nvSpPr>
        <p:spPr/>
        <p:txBody>
          <a:bodyPr/>
          <a:lstStyle/>
          <a:p>
            <a:fld id="{07984A46-4541-4911-9B71-6D99D12EC3BB}" type="slidenum">
              <a:rPr lang="en-US" smtClean="0"/>
              <a:t>58</a:t>
            </a:fld>
            <a:endParaRPr lang="en-US" dirty="0"/>
          </a:p>
        </p:txBody>
      </p:sp>
      <p:pic>
        <p:nvPicPr>
          <p:cNvPr id="2" name="Picture 1"/>
          <p:cNvPicPr>
            <a:picLocks noChangeAspect="1"/>
          </p:cNvPicPr>
          <p:nvPr/>
        </p:nvPicPr>
        <p:blipFill>
          <a:blip r:embed="rId5"/>
          <a:stretch>
            <a:fillRect/>
          </a:stretch>
        </p:blipFill>
        <p:spPr>
          <a:xfrm>
            <a:off x="7772400" y="4005512"/>
            <a:ext cx="1104453" cy="671148"/>
          </a:xfrm>
          <a:prstGeom prst="rect">
            <a:avLst/>
          </a:prstGeom>
        </p:spPr>
      </p:pic>
    </p:spTree>
    <p:extLst>
      <p:ext uri="{BB962C8B-B14F-4D97-AF65-F5344CB8AC3E}">
        <p14:creationId xmlns:p14="http://schemas.microsoft.com/office/powerpoint/2010/main" val="374736346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25053" y="1146572"/>
            <a:ext cx="8261747" cy="4872436"/>
          </a:xfrm>
        </p:spPr>
        <p:txBody>
          <a:bodyPr/>
          <a:lstStyle/>
          <a:p>
            <a:pPr marL="361639" indent="-361639">
              <a:buFont typeface="+mj-lt"/>
              <a:buAutoNum type="arabicPeriod"/>
            </a:pPr>
            <a:endParaRPr lang="en-US" sz="2531" dirty="0"/>
          </a:p>
          <a:p>
            <a:pPr marL="361639" indent="-361639">
              <a:buFont typeface="+mj-lt"/>
              <a:buAutoNum type="arabicPeriod"/>
            </a:pPr>
            <a:endParaRPr lang="en-US" sz="2531" dirty="0"/>
          </a:p>
        </p:txBody>
      </p:sp>
      <p:sp>
        <p:nvSpPr>
          <p:cNvPr id="3" name="Title 2"/>
          <p:cNvSpPr>
            <a:spLocks noGrp="1"/>
          </p:cNvSpPr>
          <p:nvPr>
            <p:ph type="title"/>
          </p:nvPr>
        </p:nvSpPr>
        <p:spPr>
          <a:xfrm>
            <a:off x="121920" y="318655"/>
            <a:ext cx="8564880" cy="595745"/>
          </a:xfrm>
        </p:spPr>
        <p:txBody>
          <a:bodyPr>
            <a:normAutofit fontScale="90000"/>
          </a:bodyPr>
          <a:lstStyle/>
          <a:p>
            <a:r>
              <a:rPr lang="en-US" sz="4000" dirty="0"/>
              <a:t>Nextera</a:t>
            </a:r>
            <a:r>
              <a:rPr lang="en-US" sz="4000" baseline="30000" dirty="0">
                <a:latin typeface="Arial" panose="020B0604020202020204" pitchFamily="34" charset="0"/>
                <a:cs typeface="Arial" panose="020B0604020202020204" pitchFamily="34" charset="0"/>
              </a:rPr>
              <a:t>®</a:t>
            </a:r>
            <a:r>
              <a:rPr lang="en-US" sz="4000" dirty="0"/>
              <a:t> Test Delivery System</a:t>
            </a:r>
            <a:endParaRPr lang="en-US" sz="4219" dirty="0"/>
          </a:p>
        </p:txBody>
      </p:sp>
      <p:sp>
        <p:nvSpPr>
          <p:cNvPr id="4" name="Content Placeholder 1"/>
          <p:cNvSpPr txBox="1">
            <a:spLocks/>
          </p:cNvSpPr>
          <p:nvPr/>
        </p:nvSpPr>
        <p:spPr bwMode="auto">
          <a:xfrm>
            <a:off x="425054" y="1370463"/>
            <a:ext cx="3888154" cy="4648545"/>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lvl1pPr marL="342900" indent="-342900" algn="l" rtl="0" eaLnBrk="1" fontAlgn="base" hangingPunct="1">
              <a:lnSpc>
                <a:spcPct val="125000"/>
              </a:lnSpc>
              <a:spcBef>
                <a:spcPts val="600"/>
              </a:spcBef>
              <a:spcAft>
                <a:spcPct val="0"/>
              </a:spcAft>
              <a:buClr>
                <a:schemeClr val="tx1">
                  <a:lumMod val="65000"/>
                  <a:lumOff val="35000"/>
                </a:schemeClr>
              </a:buClr>
              <a:buSzPct val="100000"/>
              <a:buFont typeface="Wingdings" pitchFamily="2" charset="2"/>
              <a:buChar char="§"/>
              <a:defRPr lang="en-US" sz="2400">
                <a:solidFill>
                  <a:schemeClr val="tx1">
                    <a:lumMod val="65000"/>
                    <a:lumOff val="35000"/>
                  </a:schemeClr>
                </a:solidFill>
                <a:latin typeface="+mn-lt"/>
                <a:ea typeface="+mn-ea"/>
                <a:cs typeface="+mn-cs"/>
              </a:defRPr>
            </a:lvl1pPr>
            <a:lvl2pPr marL="742950" indent="-285750" algn="l" rtl="0" eaLnBrk="1" fontAlgn="base" hangingPunct="1">
              <a:lnSpc>
                <a:spcPct val="110000"/>
              </a:lnSpc>
              <a:spcBef>
                <a:spcPts val="600"/>
              </a:spcBef>
              <a:spcAft>
                <a:spcPct val="0"/>
              </a:spcAft>
              <a:buClr>
                <a:schemeClr val="tx1">
                  <a:lumMod val="65000"/>
                  <a:lumOff val="35000"/>
                </a:schemeClr>
              </a:buClr>
              <a:buFont typeface="Arial" pitchFamily="34" charset="0"/>
              <a:buChar char="–"/>
              <a:defRPr lang="en-US" sz="2000">
                <a:solidFill>
                  <a:schemeClr val="tx1">
                    <a:lumMod val="65000"/>
                    <a:lumOff val="35000"/>
                  </a:schemeClr>
                </a:solidFill>
                <a:latin typeface="+mn-lt"/>
                <a:ea typeface="+mn-ea"/>
                <a:cs typeface="+mn-cs"/>
              </a:defRPr>
            </a:lvl2pPr>
            <a:lvl3pPr marL="1143000" indent="-228600" algn="l" rtl="0" eaLnBrk="1" fontAlgn="base" hangingPunct="1">
              <a:spcBef>
                <a:spcPct val="20000"/>
              </a:spcBef>
              <a:spcAft>
                <a:spcPct val="0"/>
              </a:spcAft>
              <a:buClr>
                <a:schemeClr val="tx1">
                  <a:lumMod val="65000"/>
                  <a:lumOff val="35000"/>
                </a:schemeClr>
              </a:buClr>
              <a:buChar char="•"/>
              <a:defRPr lang="en-US" sz="1800">
                <a:solidFill>
                  <a:schemeClr val="tx1">
                    <a:lumMod val="65000"/>
                    <a:lumOff val="35000"/>
                  </a:schemeClr>
                </a:solidFill>
                <a:latin typeface="+mn-lt"/>
                <a:ea typeface="+mn-ea"/>
                <a:cs typeface="+mn-cs"/>
              </a:defRPr>
            </a:lvl3pPr>
            <a:lvl4pPr marL="1600200" indent="-228600" algn="l" rtl="0" eaLnBrk="1" fontAlgn="base" hangingPunct="1">
              <a:spcBef>
                <a:spcPct val="20000"/>
              </a:spcBef>
              <a:spcAft>
                <a:spcPct val="0"/>
              </a:spcAft>
              <a:buClr>
                <a:schemeClr val="tx1">
                  <a:lumMod val="65000"/>
                  <a:lumOff val="35000"/>
                </a:schemeClr>
              </a:buClr>
              <a:buChar char="–"/>
              <a:defRPr lang="en-US" sz="1400">
                <a:solidFill>
                  <a:schemeClr val="tx1">
                    <a:lumMod val="65000"/>
                    <a:lumOff val="35000"/>
                  </a:schemeClr>
                </a:solidFill>
                <a:latin typeface="+mn-lt"/>
                <a:ea typeface="+mn-ea"/>
                <a:cs typeface="+mn-cs"/>
              </a:defRPr>
            </a:lvl4pPr>
            <a:lvl5pPr marL="2057400" indent="-228600" algn="l" rtl="0" eaLnBrk="1" fontAlgn="base" hangingPunct="1">
              <a:spcBef>
                <a:spcPct val="20000"/>
              </a:spcBef>
              <a:spcAft>
                <a:spcPct val="0"/>
              </a:spcAft>
              <a:buClr>
                <a:schemeClr val="tx1">
                  <a:lumMod val="65000"/>
                  <a:lumOff val="35000"/>
                </a:schemeClr>
              </a:buClr>
              <a:buChar char="»"/>
              <a:defRPr lang="en-US" sz="1200">
                <a:solidFill>
                  <a:schemeClr val="tx1">
                    <a:lumMod val="65000"/>
                    <a:lumOff val="35000"/>
                  </a:schemeClr>
                </a:solidFill>
                <a:latin typeface="+mn-lt"/>
                <a:ea typeface="+mn-ea"/>
                <a:cs typeface="+mn-cs"/>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None/>
            </a:pPr>
            <a:r>
              <a:rPr lang="en-US" sz="2200" b="1" kern="0" dirty="0">
                <a:solidFill>
                  <a:schemeClr val="tx1"/>
                </a:solidFill>
                <a:latin typeface="Abadi" panose="020B0604020104020204" pitchFamily="34" charset="0"/>
              </a:rPr>
              <a:t>Calculators</a:t>
            </a:r>
          </a:p>
          <a:p>
            <a:pPr marL="457200" indent="-457200"/>
            <a:r>
              <a:rPr lang="en-US" sz="2200" kern="0" dirty="0">
                <a:solidFill>
                  <a:schemeClr val="tx1"/>
                </a:solidFill>
                <a:latin typeface="Abadi" panose="020B0604020104020204" pitchFamily="34" charset="0"/>
              </a:rPr>
              <a:t>Grade 6 will have access to a 4-Function calculator for Session 2 only </a:t>
            </a:r>
          </a:p>
          <a:p>
            <a:pPr marL="0" indent="0">
              <a:buNone/>
            </a:pPr>
            <a:endParaRPr lang="en-US" sz="2200" kern="0" dirty="0">
              <a:solidFill>
                <a:schemeClr val="tx1"/>
              </a:solidFill>
              <a:latin typeface="Abadi" panose="020B0604020104020204" pitchFamily="34" charset="0"/>
            </a:endParaRPr>
          </a:p>
          <a:p>
            <a:pPr marL="457200" indent="-457200"/>
            <a:r>
              <a:rPr lang="en-US" sz="2200" kern="0" dirty="0">
                <a:solidFill>
                  <a:schemeClr val="tx1"/>
                </a:solidFill>
                <a:latin typeface="Abadi" panose="020B0604020104020204" pitchFamily="34" charset="0"/>
              </a:rPr>
              <a:t>Grades 7 and 8 will have access to a Scientific Calculator  for both Sessions 1 and 2</a:t>
            </a:r>
          </a:p>
        </p:txBody>
      </p:sp>
      <p:pic>
        <p:nvPicPr>
          <p:cNvPr id="7" name="Picture 6"/>
          <p:cNvPicPr>
            <a:picLocks noChangeAspect="1"/>
          </p:cNvPicPr>
          <p:nvPr/>
        </p:nvPicPr>
        <p:blipFill>
          <a:blip r:embed="rId3"/>
          <a:stretch>
            <a:fillRect/>
          </a:stretch>
        </p:blipFill>
        <p:spPr>
          <a:xfrm>
            <a:off x="6713242" y="1370463"/>
            <a:ext cx="1994973" cy="4003799"/>
          </a:xfrm>
          <a:prstGeom prst="rect">
            <a:avLst/>
          </a:prstGeom>
        </p:spPr>
      </p:pic>
      <p:pic>
        <p:nvPicPr>
          <p:cNvPr id="8" name="Picture 7"/>
          <p:cNvPicPr>
            <a:picLocks noChangeAspect="1"/>
          </p:cNvPicPr>
          <p:nvPr/>
        </p:nvPicPr>
        <p:blipFill>
          <a:blip r:embed="rId4"/>
          <a:stretch>
            <a:fillRect/>
          </a:stretch>
        </p:blipFill>
        <p:spPr>
          <a:xfrm>
            <a:off x="5002578" y="1809639"/>
            <a:ext cx="1409303" cy="2120863"/>
          </a:xfrm>
          <a:prstGeom prst="rect">
            <a:avLst/>
          </a:prstGeom>
        </p:spPr>
      </p:pic>
      <p:sp>
        <p:nvSpPr>
          <p:cNvPr id="5" name="Slide Number Placeholder 4"/>
          <p:cNvSpPr>
            <a:spLocks noGrp="1"/>
          </p:cNvSpPr>
          <p:nvPr>
            <p:ph type="sldNum" sz="quarter" idx="10"/>
          </p:nvPr>
        </p:nvSpPr>
        <p:spPr/>
        <p:txBody>
          <a:bodyPr/>
          <a:lstStyle/>
          <a:p>
            <a:fld id="{07984A46-4541-4911-9B71-6D99D12EC3BB}" type="slidenum">
              <a:rPr lang="en-US" smtClean="0"/>
              <a:t>59</a:t>
            </a:fld>
            <a:endParaRPr lang="en-US" dirty="0"/>
          </a:p>
        </p:txBody>
      </p:sp>
    </p:spTree>
    <p:extLst>
      <p:ext uri="{BB962C8B-B14F-4D97-AF65-F5344CB8AC3E}">
        <p14:creationId xmlns:p14="http://schemas.microsoft.com/office/powerpoint/2010/main" val="13230733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63105"/>
            <a:ext cx="8229600" cy="443345"/>
          </a:xfrm>
        </p:spPr>
        <p:txBody>
          <a:bodyPr>
            <a:normAutofit fontScale="90000"/>
          </a:bodyPr>
          <a:lstStyle/>
          <a:p>
            <a:r>
              <a:rPr lang="en-US" dirty="0"/>
              <a:t>Computer-Based Testing, NY</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880995369"/>
              </p:ext>
            </p:extLst>
          </p:nvPr>
        </p:nvGraphicFramePr>
        <p:xfrm>
          <a:off x="119062" y="1019177"/>
          <a:ext cx="8905876" cy="558482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lide Number Placeholder 4"/>
          <p:cNvSpPr>
            <a:spLocks noGrp="1"/>
          </p:cNvSpPr>
          <p:nvPr>
            <p:ph type="sldNum" sz="quarter" idx="4294967295"/>
          </p:nvPr>
        </p:nvSpPr>
        <p:spPr>
          <a:xfrm>
            <a:off x="6553200" y="6356350"/>
            <a:ext cx="2133600" cy="365125"/>
          </a:xfrm>
          <a:prstGeom prst="rect">
            <a:avLst/>
          </a:prstGeom>
        </p:spPr>
        <p:txBody>
          <a:bodyPr/>
          <a:lstStyle/>
          <a:p>
            <a:fld id="{F0597B30-7949-4ED9-96B5-005BABF2293C}" type="slidenum">
              <a:rPr lang="en-US" smtClean="0"/>
              <a:pPr/>
              <a:t>6</a:t>
            </a:fld>
            <a:endParaRPr lang="en-US" dirty="0"/>
          </a:p>
        </p:txBody>
      </p:sp>
      <p:sp>
        <p:nvSpPr>
          <p:cNvPr id="7" name="Slide Number Placeholder 3">
            <a:extLst>
              <a:ext uri="{FF2B5EF4-FFF2-40B4-BE49-F238E27FC236}">
                <a16:creationId xmlns:a16="http://schemas.microsoft.com/office/drawing/2014/main" id="{186972AB-0ED5-4AD7-9A8A-B7171903993D}"/>
              </a:ext>
            </a:extLst>
          </p:cNvPr>
          <p:cNvSpPr>
            <a:spLocks noGrp="1"/>
          </p:cNvSpPr>
          <p:nvPr>
            <p:ph type="sldNum" sz="quarter" idx="10"/>
          </p:nvPr>
        </p:nvSpPr>
        <p:spPr>
          <a:xfrm>
            <a:off x="4317175" y="6492875"/>
            <a:ext cx="509649" cy="365125"/>
          </a:xfrm>
        </p:spPr>
        <p:txBody>
          <a:bodyPr/>
          <a:lstStyle/>
          <a:p>
            <a:fld id="{07984A46-4541-4911-9B71-6D99D12EC3BB}" type="slidenum">
              <a:rPr lang="en-US" smtClean="0"/>
              <a:t>6</a:t>
            </a:fld>
            <a:endParaRPr lang="en-US" dirty="0"/>
          </a:p>
        </p:txBody>
      </p:sp>
    </p:spTree>
    <p:extLst>
      <p:ext uri="{BB962C8B-B14F-4D97-AF65-F5344CB8AC3E}">
        <p14:creationId xmlns:p14="http://schemas.microsoft.com/office/powerpoint/2010/main" val="304927147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Nextera</a:t>
            </a:r>
            <a:r>
              <a:rPr lang="en-US" baseline="30000" dirty="0">
                <a:latin typeface="Arial" panose="020B0604020202020204" pitchFamily="34" charset="0"/>
                <a:cs typeface="Arial" panose="020B0604020202020204" pitchFamily="34" charset="0"/>
              </a:rPr>
              <a:t> ®</a:t>
            </a:r>
            <a:r>
              <a:rPr lang="en-US" dirty="0"/>
              <a:t> Test Delivery System</a:t>
            </a:r>
          </a:p>
        </p:txBody>
      </p:sp>
      <p:sp>
        <p:nvSpPr>
          <p:cNvPr id="10" name="Content Placeholder 1"/>
          <p:cNvSpPr>
            <a:spLocks noGrp="1"/>
          </p:cNvSpPr>
          <p:nvPr>
            <p:ph idx="1"/>
          </p:nvPr>
        </p:nvSpPr>
        <p:spPr>
          <a:xfrm>
            <a:off x="457200" y="1219200"/>
            <a:ext cx="8229600" cy="4906963"/>
          </a:xfrm>
        </p:spPr>
        <p:txBody>
          <a:bodyPr/>
          <a:lstStyle/>
          <a:p>
            <a:pPr marL="0" indent="0">
              <a:buNone/>
            </a:pPr>
            <a:r>
              <a:rPr lang="en-US" b="1" dirty="0">
                <a:solidFill>
                  <a:schemeClr val="tx1"/>
                </a:solidFill>
                <a:cs typeface="Arial" panose="020B0604020202020204" pitchFamily="34" charset="0"/>
              </a:rPr>
              <a:t>Equation Editor</a:t>
            </a:r>
          </a:p>
          <a:p>
            <a:pPr marL="0" indent="0">
              <a:buNone/>
            </a:pPr>
            <a:endParaRPr lang="en-US" dirty="0"/>
          </a:p>
        </p:txBody>
      </p:sp>
      <p:sp>
        <p:nvSpPr>
          <p:cNvPr id="12" name="Right Arrow 11"/>
          <p:cNvSpPr/>
          <p:nvPr/>
        </p:nvSpPr>
        <p:spPr>
          <a:xfrm>
            <a:off x="174567" y="2278737"/>
            <a:ext cx="1549803" cy="63176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Grades 3-4</a:t>
            </a:r>
          </a:p>
        </p:txBody>
      </p:sp>
      <p:sp>
        <p:nvSpPr>
          <p:cNvPr id="13" name="Right Arrow 12"/>
          <p:cNvSpPr/>
          <p:nvPr/>
        </p:nvSpPr>
        <p:spPr>
          <a:xfrm>
            <a:off x="174567" y="3766465"/>
            <a:ext cx="1549803" cy="63176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Grades 5-6</a:t>
            </a:r>
          </a:p>
        </p:txBody>
      </p:sp>
      <p:sp>
        <p:nvSpPr>
          <p:cNvPr id="14" name="Right Arrow 13"/>
          <p:cNvSpPr/>
          <p:nvPr/>
        </p:nvSpPr>
        <p:spPr>
          <a:xfrm>
            <a:off x="232136" y="5208783"/>
            <a:ext cx="1549803" cy="63176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Grades 7-8</a:t>
            </a:r>
          </a:p>
        </p:txBody>
      </p:sp>
      <p:sp>
        <p:nvSpPr>
          <p:cNvPr id="9" name="Slide Number Placeholder 8"/>
          <p:cNvSpPr>
            <a:spLocks noGrp="1"/>
          </p:cNvSpPr>
          <p:nvPr>
            <p:ph type="sldNum" sz="quarter" idx="10"/>
          </p:nvPr>
        </p:nvSpPr>
        <p:spPr/>
        <p:txBody>
          <a:bodyPr/>
          <a:lstStyle/>
          <a:p>
            <a:fld id="{07984A46-4541-4911-9B71-6D99D12EC3BB}" type="slidenum">
              <a:rPr lang="en-US" smtClean="0"/>
              <a:t>60</a:t>
            </a:fld>
            <a:endParaRPr lang="en-US" dirty="0"/>
          </a:p>
        </p:txBody>
      </p:sp>
      <p:pic>
        <p:nvPicPr>
          <p:cNvPr id="6" name="Picture 5"/>
          <p:cNvPicPr>
            <a:picLocks noChangeAspect="1"/>
          </p:cNvPicPr>
          <p:nvPr/>
        </p:nvPicPr>
        <p:blipFill>
          <a:blip r:embed="rId3"/>
          <a:stretch>
            <a:fillRect/>
          </a:stretch>
        </p:blipFill>
        <p:spPr>
          <a:xfrm>
            <a:off x="1832436" y="1950502"/>
            <a:ext cx="7136998" cy="1096617"/>
          </a:xfrm>
          <a:prstGeom prst="rect">
            <a:avLst/>
          </a:prstGeom>
          <a:ln>
            <a:noFill/>
          </a:ln>
          <a:effectLst>
            <a:outerShdw blurRad="190500" algn="tl" rotWithShape="0">
              <a:srgbClr val="000000">
                <a:alpha val="70000"/>
              </a:srgbClr>
            </a:outerShdw>
          </a:effectLst>
        </p:spPr>
      </p:pic>
      <p:pic>
        <p:nvPicPr>
          <p:cNvPr id="7" name="Picture 6"/>
          <p:cNvPicPr>
            <a:picLocks noChangeAspect="1"/>
          </p:cNvPicPr>
          <p:nvPr/>
        </p:nvPicPr>
        <p:blipFill>
          <a:blip r:embed="rId4"/>
          <a:stretch>
            <a:fillRect/>
          </a:stretch>
        </p:blipFill>
        <p:spPr>
          <a:xfrm>
            <a:off x="1832436" y="3326603"/>
            <a:ext cx="7136998" cy="1272285"/>
          </a:xfrm>
          <a:prstGeom prst="rect">
            <a:avLst/>
          </a:prstGeom>
          <a:ln>
            <a:noFill/>
          </a:ln>
          <a:effectLst>
            <a:outerShdw blurRad="190500" algn="tl" rotWithShape="0">
              <a:srgbClr val="000000">
                <a:alpha val="70000"/>
              </a:srgbClr>
            </a:outerShdw>
          </a:effectLst>
        </p:spPr>
      </p:pic>
      <p:pic>
        <p:nvPicPr>
          <p:cNvPr id="8" name="Picture 7"/>
          <p:cNvPicPr>
            <a:picLocks noChangeAspect="1"/>
          </p:cNvPicPr>
          <p:nvPr/>
        </p:nvPicPr>
        <p:blipFill>
          <a:blip r:embed="rId5"/>
          <a:stretch>
            <a:fillRect/>
          </a:stretch>
        </p:blipFill>
        <p:spPr>
          <a:xfrm>
            <a:off x="1860764" y="4937921"/>
            <a:ext cx="7051100" cy="133772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74030535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Nextera</a:t>
            </a:r>
            <a:r>
              <a:rPr lang="en-US" baseline="30000" dirty="0">
                <a:latin typeface="Arial" panose="020B0604020202020204" pitchFamily="34" charset="0"/>
                <a:cs typeface="Arial" panose="020B0604020202020204" pitchFamily="34" charset="0"/>
              </a:rPr>
              <a:t>®</a:t>
            </a:r>
            <a:r>
              <a:rPr lang="en-US" dirty="0"/>
              <a:t> Test Delivery System</a:t>
            </a:r>
          </a:p>
        </p:txBody>
      </p:sp>
      <p:sp>
        <p:nvSpPr>
          <p:cNvPr id="17" name="Content Placeholder 1"/>
          <p:cNvSpPr txBox="1">
            <a:spLocks/>
          </p:cNvSpPr>
          <p:nvPr/>
        </p:nvSpPr>
        <p:spPr bwMode="auto">
          <a:xfrm>
            <a:off x="457200" y="1191714"/>
            <a:ext cx="4483768" cy="2420398"/>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lvl1pPr marL="342900" indent="-342900" algn="l" rtl="0" eaLnBrk="1" fontAlgn="base" hangingPunct="1">
              <a:lnSpc>
                <a:spcPct val="125000"/>
              </a:lnSpc>
              <a:spcBef>
                <a:spcPts val="600"/>
              </a:spcBef>
              <a:spcAft>
                <a:spcPct val="0"/>
              </a:spcAft>
              <a:buClr>
                <a:schemeClr val="tx1">
                  <a:lumMod val="65000"/>
                  <a:lumOff val="35000"/>
                </a:schemeClr>
              </a:buClr>
              <a:buSzPct val="100000"/>
              <a:buFont typeface="Wingdings" pitchFamily="2" charset="2"/>
              <a:buChar char="§"/>
              <a:defRPr lang="en-US" sz="2400">
                <a:solidFill>
                  <a:schemeClr val="tx1">
                    <a:lumMod val="65000"/>
                    <a:lumOff val="35000"/>
                  </a:schemeClr>
                </a:solidFill>
                <a:latin typeface="+mn-lt"/>
                <a:ea typeface="+mn-ea"/>
                <a:cs typeface="+mn-cs"/>
              </a:defRPr>
            </a:lvl1pPr>
            <a:lvl2pPr marL="742950" indent="-285750" algn="l" rtl="0" eaLnBrk="1" fontAlgn="base" hangingPunct="1">
              <a:lnSpc>
                <a:spcPct val="110000"/>
              </a:lnSpc>
              <a:spcBef>
                <a:spcPts val="600"/>
              </a:spcBef>
              <a:spcAft>
                <a:spcPct val="0"/>
              </a:spcAft>
              <a:buClr>
                <a:schemeClr val="tx1">
                  <a:lumMod val="65000"/>
                  <a:lumOff val="35000"/>
                </a:schemeClr>
              </a:buClr>
              <a:buFont typeface="Arial" pitchFamily="34" charset="0"/>
              <a:buChar char="–"/>
              <a:defRPr lang="en-US" sz="2000">
                <a:solidFill>
                  <a:schemeClr val="tx1">
                    <a:lumMod val="65000"/>
                    <a:lumOff val="35000"/>
                  </a:schemeClr>
                </a:solidFill>
                <a:latin typeface="+mn-lt"/>
                <a:ea typeface="+mn-ea"/>
                <a:cs typeface="+mn-cs"/>
              </a:defRPr>
            </a:lvl2pPr>
            <a:lvl3pPr marL="1143000" indent="-228600" algn="l" rtl="0" eaLnBrk="1" fontAlgn="base" hangingPunct="1">
              <a:spcBef>
                <a:spcPct val="20000"/>
              </a:spcBef>
              <a:spcAft>
                <a:spcPct val="0"/>
              </a:spcAft>
              <a:buClr>
                <a:schemeClr val="tx1">
                  <a:lumMod val="65000"/>
                  <a:lumOff val="35000"/>
                </a:schemeClr>
              </a:buClr>
              <a:buChar char="•"/>
              <a:defRPr lang="en-US" sz="1800">
                <a:solidFill>
                  <a:schemeClr val="tx1">
                    <a:lumMod val="65000"/>
                    <a:lumOff val="35000"/>
                  </a:schemeClr>
                </a:solidFill>
                <a:latin typeface="+mn-lt"/>
                <a:ea typeface="+mn-ea"/>
                <a:cs typeface="+mn-cs"/>
              </a:defRPr>
            </a:lvl3pPr>
            <a:lvl4pPr marL="1600200" indent="-228600" algn="l" rtl="0" eaLnBrk="1" fontAlgn="base" hangingPunct="1">
              <a:spcBef>
                <a:spcPct val="20000"/>
              </a:spcBef>
              <a:spcAft>
                <a:spcPct val="0"/>
              </a:spcAft>
              <a:buClr>
                <a:schemeClr val="tx1">
                  <a:lumMod val="65000"/>
                  <a:lumOff val="35000"/>
                </a:schemeClr>
              </a:buClr>
              <a:buChar char="–"/>
              <a:defRPr lang="en-US" sz="1400">
                <a:solidFill>
                  <a:schemeClr val="tx1">
                    <a:lumMod val="65000"/>
                    <a:lumOff val="35000"/>
                  </a:schemeClr>
                </a:solidFill>
                <a:latin typeface="+mn-lt"/>
                <a:ea typeface="+mn-ea"/>
                <a:cs typeface="+mn-cs"/>
              </a:defRPr>
            </a:lvl4pPr>
            <a:lvl5pPr marL="2057400" indent="-228600" algn="l" rtl="0" eaLnBrk="1" fontAlgn="base" hangingPunct="1">
              <a:spcBef>
                <a:spcPct val="20000"/>
              </a:spcBef>
              <a:spcAft>
                <a:spcPct val="0"/>
              </a:spcAft>
              <a:buClr>
                <a:schemeClr val="tx1">
                  <a:lumMod val="65000"/>
                  <a:lumOff val="35000"/>
                </a:schemeClr>
              </a:buClr>
              <a:buChar char="»"/>
              <a:defRPr lang="en-US" sz="1200">
                <a:solidFill>
                  <a:schemeClr val="tx1">
                    <a:lumMod val="65000"/>
                    <a:lumOff val="35000"/>
                  </a:schemeClr>
                </a:solidFill>
                <a:latin typeface="+mn-lt"/>
                <a:ea typeface="+mn-ea"/>
                <a:cs typeface="+mn-cs"/>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None/>
            </a:pPr>
            <a:r>
              <a:rPr lang="en-US" sz="2200" b="1" kern="0" dirty="0">
                <a:solidFill>
                  <a:schemeClr val="tx1"/>
                </a:solidFill>
                <a:latin typeface="Abadi" panose="020B0604020104020204" pitchFamily="34" charset="0"/>
              </a:rPr>
              <a:t>Drawing Tool</a:t>
            </a:r>
          </a:p>
          <a:p>
            <a:pPr marL="457200" indent="-457200"/>
            <a:r>
              <a:rPr lang="en-US" sz="2200" kern="0" dirty="0">
                <a:solidFill>
                  <a:schemeClr val="tx1"/>
                </a:solidFill>
                <a:latin typeface="Abadi" panose="020B0604020104020204" pitchFamily="34" charset="0"/>
              </a:rPr>
              <a:t>Available on all Constructed Response questions</a:t>
            </a:r>
          </a:p>
          <a:p>
            <a:pPr marL="457200" indent="-457200"/>
            <a:r>
              <a:rPr lang="en-US" sz="2200" kern="0" dirty="0">
                <a:solidFill>
                  <a:schemeClr val="tx1"/>
                </a:solidFill>
                <a:latin typeface="Abadi" panose="020B0604020104020204" pitchFamily="34" charset="0"/>
              </a:rPr>
              <a:t>Limit of five drawings per response</a:t>
            </a:r>
          </a:p>
        </p:txBody>
      </p:sp>
      <p:pic>
        <p:nvPicPr>
          <p:cNvPr id="5" name="Picture 4"/>
          <p:cNvPicPr>
            <a:picLocks noChangeAspect="1"/>
          </p:cNvPicPr>
          <p:nvPr/>
        </p:nvPicPr>
        <p:blipFill>
          <a:blip r:embed="rId3"/>
          <a:stretch>
            <a:fillRect/>
          </a:stretch>
        </p:blipFill>
        <p:spPr>
          <a:xfrm>
            <a:off x="798615" y="3707695"/>
            <a:ext cx="7590476" cy="2171429"/>
          </a:xfrm>
          <a:prstGeom prst="rect">
            <a:avLst/>
          </a:prstGeom>
          <a:ln>
            <a:noFill/>
          </a:ln>
          <a:effectLst>
            <a:outerShdw blurRad="190500" algn="tl" rotWithShape="0">
              <a:srgbClr val="000000">
                <a:alpha val="70000"/>
              </a:srgbClr>
            </a:outerShdw>
          </a:effectLst>
        </p:spPr>
      </p:pic>
      <p:pic>
        <p:nvPicPr>
          <p:cNvPr id="7" name="Picture 6"/>
          <p:cNvPicPr/>
          <p:nvPr/>
        </p:nvPicPr>
        <p:blipFill>
          <a:blip r:embed="rId4"/>
          <a:stretch>
            <a:fillRect/>
          </a:stretch>
        </p:blipFill>
        <p:spPr>
          <a:xfrm>
            <a:off x="4810125" y="2338317"/>
            <a:ext cx="3876675" cy="2738755"/>
          </a:xfrm>
          <a:prstGeom prst="rect">
            <a:avLst/>
          </a:prstGeom>
          <a:ln>
            <a:noFill/>
          </a:ln>
          <a:effectLst>
            <a:outerShdw blurRad="292100" dist="139700" dir="2700000" algn="tl" rotWithShape="0">
              <a:srgbClr val="333333">
                <a:alpha val="65000"/>
              </a:srgbClr>
            </a:outerShdw>
          </a:effectLst>
        </p:spPr>
      </p:pic>
      <p:sp>
        <p:nvSpPr>
          <p:cNvPr id="2" name="Slide Number Placeholder 1"/>
          <p:cNvSpPr>
            <a:spLocks noGrp="1"/>
          </p:cNvSpPr>
          <p:nvPr>
            <p:ph type="sldNum" sz="quarter" idx="10"/>
          </p:nvPr>
        </p:nvSpPr>
        <p:spPr/>
        <p:txBody>
          <a:bodyPr/>
          <a:lstStyle/>
          <a:p>
            <a:fld id="{07984A46-4541-4911-9B71-6D99D12EC3BB}" type="slidenum">
              <a:rPr lang="en-US" smtClean="0"/>
              <a:t>61</a:t>
            </a:fld>
            <a:endParaRPr lang="en-US" dirty="0"/>
          </a:p>
        </p:txBody>
      </p:sp>
    </p:spTree>
    <p:extLst>
      <p:ext uri="{BB962C8B-B14F-4D97-AF65-F5344CB8AC3E}">
        <p14:creationId xmlns:p14="http://schemas.microsoft.com/office/powerpoint/2010/main" val="106340716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Nextera</a:t>
            </a:r>
            <a:r>
              <a:rPr lang="en-US" baseline="30000" dirty="0">
                <a:latin typeface="Arial" panose="020B0604020202020204" pitchFamily="34" charset="0"/>
                <a:cs typeface="Arial" panose="020B0604020202020204" pitchFamily="34" charset="0"/>
              </a:rPr>
              <a:t> ®</a:t>
            </a:r>
            <a:r>
              <a:rPr lang="en-US" dirty="0"/>
              <a:t> Test Delivery System</a:t>
            </a:r>
          </a:p>
        </p:txBody>
      </p:sp>
      <p:sp>
        <p:nvSpPr>
          <p:cNvPr id="16" name="Slide Number Placeholder 15"/>
          <p:cNvSpPr>
            <a:spLocks noGrp="1"/>
          </p:cNvSpPr>
          <p:nvPr>
            <p:ph type="sldNum" sz="quarter" idx="10"/>
          </p:nvPr>
        </p:nvSpPr>
        <p:spPr/>
        <p:txBody>
          <a:bodyPr/>
          <a:lstStyle/>
          <a:p>
            <a:fld id="{07984A46-4541-4911-9B71-6D99D12EC3BB}" type="slidenum">
              <a:rPr lang="en-US" smtClean="0"/>
              <a:t>62</a:t>
            </a:fld>
            <a:endParaRPr lang="en-US" dirty="0"/>
          </a:p>
        </p:txBody>
      </p:sp>
      <p:pic>
        <p:nvPicPr>
          <p:cNvPr id="10" name="Picture 9"/>
          <p:cNvPicPr>
            <a:picLocks noChangeAspect="1"/>
          </p:cNvPicPr>
          <p:nvPr/>
        </p:nvPicPr>
        <p:blipFill>
          <a:blip r:embed="rId3"/>
          <a:stretch>
            <a:fillRect/>
          </a:stretch>
        </p:blipFill>
        <p:spPr>
          <a:xfrm>
            <a:off x="4334302" y="1347606"/>
            <a:ext cx="4329486" cy="226904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Right Arrow 7"/>
          <p:cNvSpPr/>
          <p:nvPr/>
        </p:nvSpPr>
        <p:spPr>
          <a:xfrm>
            <a:off x="3657600" y="1795112"/>
            <a:ext cx="914400" cy="274320"/>
          </a:xfrm>
          <a:prstGeom prst="rightArrow">
            <a:avLst/>
          </a:prstGeom>
          <a:solidFill>
            <a:srgbClr val="FF0000"/>
          </a:solidFill>
          <a:ln>
            <a:solidFill>
              <a:srgbClr val="FF0000"/>
            </a:solid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solidFill>
                <a:srgbClr val="FFFFFF"/>
              </a:solidFill>
            </a:endParaRPr>
          </a:p>
        </p:txBody>
      </p:sp>
      <p:pic>
        <p:nvPicPr>
          <p:cNvPr id="3" name="Picture 2"/>
          <p:cNvPicPr>
            <a:picLocks noChangeAspect="1"/>
          </p:cNvPicPr>
          <p:nvPr/>
        </p:nvPicPr>
        <p:blipFill>
          <a:blip r:embed="rId4"/>
          <a:stretch>
            <a:fillRect/>
          </a:stretch>
        </p:blipFill>
        <p:spPr>
          <a:xfrm>
            <a:off x="2666241" y="4068514"/>
            <a:ext cx="3811517" cy="1979990"/>
          </a:xfrm>
          <a:prstGeom prst="rect">
            <a:avLst/>
          </a:prstGeom>
          <a:ln>
            <a:solidFill>
              <a:schemeClr val="tx1"/>
            </a:solidFill>
          </a:ln>
          <a:effectLst>
            <a:outerShdw blurRad="63500" sx="102000" sy="102000" algn="ctr" rotWithShape="0">
              <a:prstClr val="black">
                <a:alpha val="40000"/>
              </a:prstClr>
            </a:outerShdw>
          </a:effectLst>
        </p:spPr>
      </p:pic>
      <p:sp>
        <p:nvSpPr>
          <p:cNvPr id="9" name="Right Arrow 8"/>
          <p:cNvSpPr/>
          <p:nvPr/>
        </p:nvSpPr>
        <p:spPr>
          <a:xfrm rot="10800000">
            <a:off x="3419902" y="4380320"/>
            <a:ext cx="914400" cy="381198"/>
          </a:xfrm>
          <a:prstGeom prst="rightArrow">
            <a:avLst/>
          </a:prstGeom>
          <a:solidFill>
            <a:srgbClr val="FF0000"/>
          </a:solidFill>
          <a:ln>
            <a:solidFill>
              <a:srgbClr val="FF0000"/>
            </a:solid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solidFill>
                <a:srgbClr val="FFFFFF"/>
              </a:solidFill>
            </a:endParaRPr>
          </a:p>
        </p:txBody>
      </p:sp>
      <p:sp>
        <p:nvSpPr>
          <p:cNvPr id="11" name="Content Placeholder 1"/>
          <p:cNvSpPr txBox="1">
            <a:spLocks/>
          </p:cNvSpPr>
          <p:nvPr/>
        </p:nvSpPr>
        <p:spPr bwMode="auto">
          <a:xfrm>
            <a:off x="609600" y="1266826"/>
            <a:ext cx="2614613" cy="665446"/>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lvl1pPr marL="342900" indent="-342900" algn="l" rtl="0" eaLnBrk="1" fontAlgn="base" hangingPunct="1">
              <a:lnSpc>
                <a:spcPct val="125000"/>
              </a:lnSpc>
              <a:spcBef>
                <a:spcPts val="600"/>
              </a:spcBef>
              <a:spcAft>
                <a:spcPct val="0"/>
              </a:spcAft>
              <a:buClr>
                <a:schemeClr val="tx1">
                  <a:lumMod val="65000"/>
                  <a:lumOff val="35000"/>
                </a:schemeClr>
              </a:buClr>
              <a:buSzPct val="100000"/>
              <a:buFont typeface="Wingdings" pitchFamily="2" charset="2"/>
              <a:buChar char="§"/>
              <a:defRPr lang="en-US" sz="2400">
                <a:solidFill>
                  <a:schemeClr val="tx1">
                    <a:lumMod val="65000"/>
                    <a:lumOff val="35000"/>
                  </a:schemeClr>
                </a:solidFill>
                <a:latin typeface="+mn-lt"/>
                <a:ea typeface="+mn-ea"/>
                <a:cs typeface="+mn-cs"/>
              </a:defRPr>
            </a:lvl1pPr>
            <a:lvl2pPr marL="742950" indent="-285750" algn="l" rtl="0" eaLnBrk="1" fontAlgn="base" hangingPunct="1">
              <a:lnSpc>
                <a:spcPct val="110000"/>
              </a:lnSpc>
              <a:spcBef>
                <a:spcPts val="600"/>
              </a:spcBef>
              <a:spcAft>
                <a:spcPct val="0"/>
              </a:spcAft>
              <a:buClr>
                <a:schemeClr val="tx1">
                  <a:lumMod val="65000"/>
                  <a:lumOff val="35000"/>
                </a:schemeClr>
              </a:buClr>
              <a:buFont typeface="Arial" pitchFamily="34" charset="0"/>
              <a:buChar char="–"/>
              <a:defRPr lang="en-US" sz="2000">
                <a:solidFill>
                  <a:schemeClr val="tx1">
                    <a:lumMod val="65000"/>
                    <a:lumOff val="35000"/>
                  </a:schemeClr>
                </a:solidFill>
                <a:latin typeface="+mn-lt"/>
                <a:ea typeface="+mn-ea"/>
                <a:cs typeface="+mn-cs"/>
              </a:defRPr>
            </a:lvl2pPr>
            <a:lvl3pPr marL="1143000" indent="-228600" algn="l" rtl="0" eaLnBrk="1" fontAlgn="base" hangingPunct="1">
              <a:spcBef>
                <a:spcPct val="20000"/>
              </a:spcBef>
              <a:spcAft>
                <a:spcPct val="0"/>
              </a:spcAft>
              <a:buClr>
                <a:schemeClr val="tx1">
                  <a:lumMod val="65000"/>
                  <a:lumOff val="35000"/>
                </a:schemeClr>
              </a:buClr>
              <a:buChar char="•"/>
              <a:defRPr lang="en-US" sz="1800">
                <a:solidFill>
                  <a:schemeClr val="tx1">
                    <a:lumMod val="65000"/>
                    <a:lumOff val="35000"/>
                  </a:schemeClr>
                </a:solidFill>
                <a:latin typeface="+mn-lt"/>
                <a:ea typeface="+mn-ea"/>
                <a:cs typeface="+mn-cs"/>
              </a:defRPr>
            </a:lvl3pPr>
            <a:lvl4pPr marL="1600200" indent="-228600" algn="l" rtl="0" eaLnBrk="1" fontAlgn="base" hangingPunct="1">
              <a:spcBef>
                <a:spcPct val="20000"/>
              </a:spcBef>
              <a:spcAft>
                <a:spcPct val="0"/>
              </a:spcAft>
              <a:buClr>
                <a:schemeClr val="tx1">
                  <a:lumMod val="65000"/>
                  <a:lumOff val="35000"/>
                </a:schemeClr>
              </a:buClr>
              <a:buChar char="–"/>
              <a:defRPr lang="en-US" sz="1400">
                <a:solidFill>
                  <a:schemeClr val="tx1">
                    <a:lumMod val="65000"/>
                    <a:lumOff val="35000"/>
                  </a:schemeClr>
                </a:solidFill>
                <a:latin typeface="+mn-lt"/>
                <a:ea typeface="+mn-ea"/>
                <a:cs typeface="+mn-cs"/>
              </a:defRPr>
            </a:lvl4pPr>
            <a:lvl5pPr marL="2057400" indent="-228600" algn="l" rtl="0" eaLnBrk="1" fontAlgn="base" hangingPunct="1">
              <a:spcBef>
                <a:spcPct val="20000"/>
              </a:spcBef>
              <a:spcAft>
                <a:spcPct val="0"/>
              </a:spcAft>
              <a:buClr>
                <a:schemeClr val="tx1">
                  <a:lumMod val="65000"/>
                  <a:lumOff val="35000"/>
                </a:schemeClr>
              </a:buClr>
              <a:buChar char="»"/>
              <a:defRPr lang="en-US" sz="1200">
                <a:solidFill>
                  <a:schemeClr val="tx1">
                    <a:lumMod val="65000"/>
                    <a:lumOff val="35000"/>
                  </a:schemeClr>
                </a:solidFill>
                <a:latin typeface="+mn-lt"/>
                <a:ea typeface="+mn-ea"/>
                <a:cs typeface="+mn-cs"/>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Font typeface="Wingdings" pitchFamily="2" charset="2"/>
              <a:buNone/>
            </a:pPr>
            <a:r>
              <a:rPr lang="en-US" b="1" kern="0" dirty="0">
                <a:solidFill>
                  <a:schemeClr val="tx1"/>
                </a:solidFill>
                <a:latin typeface="Abadi" panose="020B0604020104020204" pitchFamily="34" charset="0"/>
                <a:cs typeface="Arial" panose="020B0604020202020204" pitchFamily="34" charset="0"/>
              </a:rPr>
              <a:t>Review &amp; Submit</a:t>
            </a:r>
          </a:p>
          <a:p>
            <a:pPr marL="0" indent="0">
              <a:buFont typeface="Wingdings" pitchFamily="2" charset="2"/>
              <a:buNone/>
            </a:pPr>
            <a:endParaRPr lang="en-US" kern="0" dirty="0"/>
          </a:p>
        </p:txBody>
      </p:sp>
      <p:sp>
        <p:nvSpPr>
          <p:cNvPr id="6" name="Right Arrow 5"/>
          <p:cNvSpPr/>
          <p:nvPr/>
        </p:nvSpPr>
        <p:spPr>
          <a:xfrm>
            <a:off x="296347" y="4653978"/>
            <a:ext cx="2057400" cy="129793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Abadi" panose="020B0604020104020204" pitchFamily="34" charset="0"/>
              </a:rPr>
              <a:t>Session Two Review Page</a:t>
            </a:r>
          </a:p>
        </p:txBody>
      </p:sp>
      <p:sp>
        <p:nvSpPr>
          <p:cNvPr id="7" name="Right Arrow 6"/>
          <p:cNvSpPr/>
          <p:nvPr/>
        </p:nvSpPr>
        <p:spPr>
          <a:xfrm>
            <a:off x="1994922" y="2237291"/>
            <a:ext cx="2200275" cy="123729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dirty="0">
                <a:latin typeface="Abadi" panose="020B0604020104020204" pitchFamily="34" charset="0"/>
              </a:rPr>
              <a:t>Session One Review Page</a:t>
            </a:r>
          </a:p>
        </p:txBody>
      </p:sp>
    </p:spTree>
    <p:extLst>
      <p:ext uri="{BB962C8B-B14F-4D97-AF65-F5344CB8AC3E}">
        <p14:creationId xmlns:p14="http://schemas.microsoft.com/office/powerpoint/2010/main" val="230623568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b="1" dirty="0">
                <a:solidFill>
                  <a:schemeClr val="tx1"/>
                </a:solidFill>
                <a:cs typeface="Arial" panose="020B0604020202020204" pitchFamily="34" charset="0"/>
              </a:rPr>
              <a:t>Review &amp; Submit</a:t>
            </a:r>
          </a:p>
          <a:p>
            <a:pPr marL="0" indent="0">
              <a:buNone/>
            </a:pPr>
            <a:endParaRPr lang="en-US" dirty="0"/>
          </a:p>
        </p:txBody>
      </p:sp>
      <p:sp>
        <p:nvSpPr>
          <p:cNvPr id="4" name="Title 3"/>
          <p:cNvSpPr>
            <a:spLocks noGrp="1"/>
          </p:cNvSpPr>
          <p:nvPr>
            <p:ph type="title"/>
          </p:nvPr>
        </p:nvSpPr>
        <p:spPr/>
        <p:txBody>
          <a:bodyPr>
            <a:normAutofit fontScale="90000"/>
          </a:bodyPr>
          <a:lstStyle/>
          <a:p>
            <a:r>
              <a:rPr lang="en-US" dirty="0"/>
              <a:t>Nextera</a:t>
            </a:r>
            <a:r>
              <a:rPr lang="en-US" baseline="30000" dirty="0">
                <a:latin typeface="Arial" panose="020B0604020202020204" pitchFamily="34" charset="0"/>
                <a:cs typeface="Arial" panose="020B0604020202020204" pitchFamily="34" charset="0"/>
              </a:rPr>
              <a:t> ®</a:t>
            </a:r>
            <a:r>
              <a:rPr lang="en-US" dirty="0"/>
              <a:t> Test Delivery System</a:t>
            </a:r>
          </a:p>
        </p:txBody>
      </p:sp>
      <p:sp>
        <p:nvSpPr>
          <p:cNvPr id="5" name="Rectangle 4"/>
          <p:cNvSpPr/>
          <p:nvPr/>
        </p:nvSpPr>
        <p:spPr>
          <a:xfrm>
            <a:off x="3416060" y="2967487"/>
            <a:ext cx="224287" cy="2070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Slide Number Placeholder 9"/>
          <p:cNvSpPr>
            <a:spLocks noGrp="1"/>
          </p:cNvSpPr>
          <p:nvPr>
            <p:ph type="sldNum" sz="quarter" idx="10"/>
          </p:nvPr>
        </p:nvSpPr>
        <p:spPr/>
        <p:txBody>
          <a:bodyPr/>
          <a:lstStyle/>
          <a:p>
            <a:fld id="{07984A46-4541-4911-9B71-6D99D12EC3BB}" type="slidenum">
              <a:rPr lang="en-US" smtClean="0"/>
              <a:t>63</a:t>
            </a:fld>
            <a:endParaRPr lang="en-US" dirty="0"/>
          </a:p>
        </p:txBody>
      </p:sp>
      <p:pic>
        <p:nvPicPr>
          <p:cNvPr id="6" name="Picture 5"/>
          <p:cNvPicPr>
            <a:picLocks noChangeAspect="1"/>
          </p:cNvPicPr>
          <p:nvPr/>
        </p:nvPicPr>
        <p:blipFill>
          <a:blip r:embed="rId3"/>
          <a:stretch>
            <a:fillRect/>
          </a:stretch>
        </p:blipFill>
        <p:spPr>
          <a:xfrm>
            <a:off x="2452952" y="2195717"/>
            <a:ext cx="4238095" cy="228571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86271856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b="1" dirty="0">
                <a:solidFill>
                  <a:schemeClr val="tx1"/>
                </a:solidFill>
                <a:cs typeface="Arial" panose="020B0604020202020204" pitchFamily="34" charset="0"/>
              </a:rPr>
              <a:t>Review &amp; Submit</a:t>
            </a:r>
          </a:p>
          <a:p>
            <a:pPr marL="0" indent="0">
              <a:buNone/>
            </a:pPr>
            <a:endParaRPr lang="en-US" dirty="0"/>
          </a:p>
        </p:txBody>
      </p:sp>
      <p:sp>
        <p:nvSpPr>
          <p:cNvPr id="4" name="Title 3"/>
          <p:cNvSpPr>
            <a:spLocks noGrp="1"/>
          </p:cNvSpPr>
          <p:nvPr>
            <p:ph type="title"/>
          </p:nvPr>
        </p:nvSpPr>
        <p:spPr/>
        <p:txBody>
          <a:bodyPr>
            <a:normAutofit fontScale="90000"/>
          </a:bodyPr>
          <a:lstStyle/>
          <a:p>
            <a:r>
              <a:rPr lang="en-US" dirty="0"/>
              <a:t>Nextera</a:t>
            </a:r>
            <a:r>
              <a:rPr lang="en-US" baseline="30000" dirty="0">
                <a:latin typeface="Arial" panose="020B0604020202020204" pitchFamily="34" charset="0"/>
                <a:cs typeface="Arial" panose="020B0604020202020204" pitchFamily="34" charset="0"/>
              </a:rPr>
              <a:t> ®</a:t>
            </a:r>
            <a:r>
              <a:rPr lang="en-US" dirty="0"/>
              <a:t> Test Delivery System</a:t>
            </a:r>
          </a:p>
        </p:txBody>
      </p:sp>
      <p:pic>
        <p:nvPicPr>
          <p:cNvPr id="5" name="Picture 4"/>
          <p:cNvPicPr>
            <a:picLocks noChangeAspect="1"/>
          </p:cNvPicPr>
          <p:nvPr/>
        </p:nvPicPr>
        <p:blipFill rotWithShape="1">
          <a:blip r:embed="rId3"/>
          <a:srcRect l="2896" t="6160" b="8634"/>
          <a:stretch/>
        </p:blipFill>
        <p:spPr>
          <a:xfrm>
            <a:off x="2358213" y="2205387"/>
            <a:ext cx="4427574" cy="2934587"/>
          </a:xfrm>
          <a:prstGeom prst="rect">
            <a:avLst/>
          </a:prstGeom>
        </p:spPr>
      </p:pic>
      <p:sp>
        <p:nvSpPr>
          <p:cNvPr id="8" name="Slide Number Placeholder 7"/>
          <p:cNvSpPr>
            <a:spLocks noGrp="1"/>
          </p:cNvSpPr>
          <p:nvPr>
            <p:ph type="sldNum" sz="quarter" idx="10"/>
          </p:nvPr>
        </p:nvSpPr>
        <p:spPr/>
        <p:txBody>
          <a:bodyPr/>
          <a:lstStyle/>
          <a:p>
            <a:fld id="{07984A46-4541-4911-9B71-6D99D12EC3BB}" type="slidenum">
              <a:rPr lang="en-US" smtClean="0"/>
              <a:t>64</a:t>
            </a:fld>
            <a:endParaRPr lang="en-US" dirty="0"/>
          </a:p>
        </p:txBody>
      </p:sp>
    </p:spTree>
    <p:extLst>
      <p:ext uri="{BB962C8B-B14F-4D97-AF65-F5344CB8AC3E}">
        <p14:creationId xmlns:p14="http://schemas.microsoft.com/office/powerpoint/2010/main" val="70237389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14438"/>
            <a:ext cx="2471738" cy="575705"/>
          </a:xfrm>
        </p:spPr>
        <p:txBody>
          <a:bodyPr/>
          <a:lstStyle/>
          <a:p>
            <a:pPr marL="0" indent="0">
              <a:buNone/>
            </a:pPr>
            <a:r>
              <a:rPr lang="en-US" b="1" dirty="0">
                <a:solidFill>
                  <a:schemeClr val="tx1"/>
                </a:solidFill>
                <a:cs typeface="Arial" panose="020B0604020202020204" pitchFamily="34" charset="0"/>
              </a:rPr>
              <a:t>Pausing a Test</a:t>
            </a:r>
          </a:p>
          <a:p>
            <a:pPr marL="0" indent="0">
              <a:buNone/>
            </a:pPr>
            <a:endParaRPr lang="en-US" dirty="0"/>
          </a:p>
        </p:txBody>
      </p:sp>
      <p:sp>
        <p:nvSpPr>
          <p:cNvPr id="4" name="Title 3"/>
          <p:cNvSpPr>
            <a:spLocks noGrp="1"/>
          </p:cNvSpPr>
          <p:nvPr>
            <p:ph type="title"/>
          </p:nvPr>
        </p:nvSpPr>
        <p:spPr/>
        <p:txBody>
          <a:bodyPr>
            <a:normAutofit fontScale="90000"/>
          </a:bodyPr>
          <a:lstStyle/>
          <a:p>
            <a:r>
              <a:rPr lang="en-US" dirty="0"/>
              <a:t>Nextera</a:t>
            </a:r>
            <a:r>
              <a:rPr lang="en-US" baseline="30000" dirty="0">
                <a:latin typeface="Arial" panose="020B0604020202020204" pitchFamily="34" charset="0"/>
                <a:cs typeface="Arial" panose="020B0604020202020204" pitchFamily="34" charset="0"/>
              </a:rPr>
              <a:t> ®</a:t>
            </a:r>
            <a:r>
              <a:rPr lang="en-US" dirty="0"/>
              <a:t> Test Delivery System</a:t>
            </a:r>
          </a:p>
        </p:txBody>
      </p:sp>
      <p:pic>
        <p:nvPicPr>
          <p:cNvPr id="6" name="Picture 5"/>
          <p:cNvPicPr>
            <a:picLocks noChangeAspect="1"/>
          </p:cNvPicPr>
          <p:nvPr/>
        </p:nvPicPr>
        <p:blipFill rotWithShape="1">
          <a:blip r:embed="rId3"/>
          <a:srcRect l="2591" t="5985" r="5349" b="5272"/>
          <a:stretch/>
        </p:blipFill>
        <p:spPr>
          <a:xfrm>
            <a:off x="766852" y="1904578"/>
            <a:ext cx="4267200" cy="2453640"/>
          </a:xfrm>
          <a:prstGeom prst="rect">
            <a:avLst/>
          </a:prstGeom>
          <a:ln>
            <a:noFill/>
          </a:ln>
          <a:effectLst>
            <a:outerShdw blurRad="190500" algn="tl" rotWithShape="0">
              <a:srgbClr val="000000">
                <a:alpha val="70000"/>
              </a:srgbClr>
            </a:outerShdw>
          </a:effectLst>
        </p:spPr>
      </p:pic>
      <p:sp>
        <p:nvSpPr>
          <p:cNvPr id="8" name="Slide Number Placeholder 7"/>
          <p:cNvSpPr>
            <a:spLocks noGrp="1"/>
          </p:cNvSpPr>
          <p:nvPr>
            <p:ph type="sldNum" sz="quarter" idx="10"/>
          </p:nvPr>
        </p:nvSpPr>
        <p:spPr/>
        <p:txBody>
          <a:bodyPr/>
          <a:lstStyle/>
          <a:p>
            <a:fld id="{07984A46-4541-4911-9B71-6D99D12EC3BB}" type="slidenum">
              <a:rPr lang="en-US" smtClean="0"/>
              <a:t>65</a:t>
            </a:fld>
            <a:endParaRPr lang="en-US" dirty="0"/>
          </a:p>
        </p:txBody>
      </p:sp>
      <p:sp>
        <p:nvSpPr>
          <p:cNvPr id="9" name="Content Placeholder 1"/>
          <p:cNvSpPr txBox="1">
            <a:spLocks/>
          </p:cNvSpPr>
          <p:nvPr/>
        </p:nvSpPr>
        <p:spPr bwMode="auto">
          <a:xfrm>
            <a:off x="766852" y="4760227"/>
            <a:ext cx="3552781" cy="11763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fontScale="92500" lnSpcReduction="10000"/>
          </a:bodyPr>
          <a:lstStyle>
            <a:lvl1pPr marL="342900" indent="-342900" algn="l" rtl="0" eaLnBrk="1" fontAlgn="base" hangingPunct="1">
              <a:lnSpc>
                <a:spcPct val="125000"/>
              </a:lnSpc>
              <a:spcBef>
                <a:spcPts val="600"/>
              </a:spcBef>
              <a:spcAft>
                <a:spcPct val="0"/>
              </a:spcAft>
              <a:buClr>
                <a:schemeClr val="tx1">
                  <a:lumMod val="65000"/>
                  <a:lumOff val="35000"/>
                </a:schemeClr>
              </a:buClr>
              <a:buSzPct val="100000"/>
              <a:buFont typeface="Wingdings" pitchFamily="2" charset="2"/>
              <a:buChar char="§"/>
              <a:defRPr lang="en-US" sz="2400">
                <a:solidFill>
                  <a:schemeClr val="tx1">
                    <a:lumMod val="65000"/>
                    <a:lumOff val="35000"/>
                  </a:schemeClr>
                </a:solidFill>
                <a:latin typeface="+mn-lt"/>
                <a:ea typeface="+mn-ea"/>
                <a:cs typeface="+mn-cs"/>
              </a:defRPr>
            </a:lvl1pPr>
            <a:lvl2pPr marL="742950" indent="-285750" algn="l" rtl="0" eaLnBrk="1" fontAlgn="base" hangingPunct="1">
              <a:lnSpc>
                <a:spcPct val="110000"/>
              </a:lnSpc>
              <a:spcBef>
                <a:spcPts val="600"/>
              </a:spcBef>
              <a:spcAft>
                <a:spcPct val="0"/>
              </a:spcAft>
              <a:buClr>
                <a:schemeClr val="tx1">
                  <a:lumMod val="65000"/>
                  <a:lumOff val="35000"/>
                </a:schemeClr>
              </a:buClr>
              <a:buFont typeface="Arial" pitchFamily="34" charset="0"/>
              <a:buChar char="–"/>
              <a:defRPr lang="en-US" sz="2000">
                <a:solidFill>
                  <a:schemeClr val="tx1">
                    <a:lumMod val="65000"/>
                    <a:lumOff val="35000"/>
                  </a:schemeClr>
                </a:solidFill>
                <a:latin typeface="+mn-lt"/>
                <a:ea typeface="+mn-ea"/>
                <a:cs typeface="+mn-cs"/>
              </a:defRPr>
            </a:lvl2pPr>
            <a:lvl3pPr marL="1143000" indent="-228600" algn="l" rtl="0" eaLnBrk="1" fontAlgn="base" hangingPunct="1">
              <a:spcBef>
                <a:spcPct val="20000"/>
              </a:spcBef>
              <a:spcAft>
                <a:spcPct val="0"/>
              </a:spcAft>
              <a:buClr>
                <a:schemeClr val="tx1">
                  <a:lumMod val="65000"/>
                  <a:lumOff val="35000"/>
                </a:schemeClr>
              </a:buClr>
              <a:buChar char="•"/>
              <a:defRPr lang="en-US" sz="1800">
                <a:solidFill>
                  <a:schemeClr val="tx1">
                    <a:lumMod val="65000"/>
                    <a:lumOff val="35000"/>
                  </a:schemeClr>
                </a:solidFill>
                <a:latin typeface="+mn-lt"/>
                <a:ea typeface="+mn-ea"/>
                <a:cs typeface="+mn-cs"/>
              </a:defRPr>
            </a:lvl3pPr>
            <a:lvl4pPr marL="1600200" indent="-228600" algn="l" rtl="0" eaLnBrk="1" fontAlgn="base" hangingPunct="1">
              <a:spcBef>
                <a:spcPct val="20000"/>
              </a:spcBef>
              <a:spcAft>
                <a:spcPct val="0"/>
              </a:spcAft>
              <a:buClr>
                <a:schemeClr val="tx1">
                  <a:lumMod val="65000"/>
                  <a:lumOff val="35000"/>
                </a:schemeClr>
              </a:buClr>
              <a:buChar char="–"/>
              <a:defRPr lang="en-US" sz="1400">
                <a:solidFill>
                  <a:schemeClr val="tx1">
                    <a:lumMod val="65000"/>
                    <a:lumOff val="35000"/>
                  </a:schemeClr>
                </a:solidFill>
                <a:latin typeface="+mn-lt"/>
                <a:ea typeface="+mn-ea"/>
                <a:cs typeface="+mn-cs"/>
              </a:defRPr>
            </a:lvl4pPr>
            <a:lvl5pPr marL="2057400" indent="-228600" algn="l" rtl="0" eaLnBrk="1" fontAlgn="base" hangingPunct="1">
              <a:spcBef>
                <a:spcPct val="20000"/>
              </a:spcBef>
              <a:spcAft>
                <a:spcPct val="0"/>
              </a:spcAft>
              <a:buClr>
                <a:schemeClr val="tx1">
                  <a:lumMod val="65000"/>
                  <a:lumOff val="35000"/>
                </a:schemeClr>
              </a:buClr>
              <a:buChar char="»"/>
              <a:defRPr lang="en-US" sz="1200">
                <a:solidFill>
                  <a:schemeClr val="tx1">
                    <a:lumMod val="65000"/>
                    <a:lumOff val="35000"/>
                  </a:schemeClr>
                </a:solidFill>
                <a:latin typeface="+mn-lt"/>
                <a:ea typeface="+mn-ea"/>
                <a:cs typeface="+mn-cs"/>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Font typeface="Wingdings" pitchFamily="2" charset="2"/>
              <a:buNone/>
            </a:pPr>
            <a:r>
              <a:rPr lang="en-US" sz="2200" kern="0" dirty="0">
                <a:solidFill>
                  <a:schemeClr val="tx1"/>
                </a:solidFill>
                <a:latin typeface="Abadi" panose="020B0604020104020204" pitchFamily="34" charset="0"/>
                <a:cs typeface="Arial" panose="020B0604020202020204" pitchFamily="34" charset="0"/>
              </a:rPr>
              <a:t>Once a test is Paused, the Proctor PIN is required to log back into the test.</a:t>
            </a:r>
            <a:endParaRPr lang="en-US" kern="0" dirty="0">
              <a:solidFill>
                <a:schemeClr val="tx1"/>
              </a:solidFill>
              <a:latin typeface="Abadi" panose="020B0604020104020204" pitchFamily="34" charset="0"/>
            </a:endParaRPr>
          </a:p>
        </p:txBody>
      </p:sp>
      <p:pic>
        <p:nvPicPr>
          <p:cNvPr id="5" name="Picture 4">
            <a:extLst>
              <a:ext uri="{FF2B5EF4-FFF2-40B4-BE49-F238E27FC236}">
                <a16:creationId xmlns:a16="http://schemas.microsoft.com/office/drawing/2014/main" id="{F80CF9E8-366F-49A4-B5CD-C5FD99B8E71F}"/>
              </a:ext>
            </a:extLst>
          </p:cNvPr>
          <p:cNvPicPr>
            <a:picLocks noChangeAspect="1"/>
          </p:cNvPicPr>
          <p:nvPr/>
        </p:nvPicPr>
        <p:blipFill>
          <a:blip r:embed="rId4"/>
          <a:stretch>
            <a:fillRect/>
          </a:stretch>
        </p:blipFill>
        <p:spPr>
          <a:xfrm>
            <a:off x="5261781" y="3018039"/>
            <a:ext cx="3670110" cy="3231160"/>
          </a:xfrm>
          <a:prstGeom prst="rect">
            <a:avLst/>
          </a:prstGeom>
        </p:spPr>
      </p:pic>
      <p:sp>
        <p:nvSpPr>
          <p:cNvPr id="3" name="Right Arrow 2"/>
          <p:cNvSpPr/>
          <p:nvPr/>
        </p:nvSpPr>
        <p:spPr>
          <a:xfrm>
            <a:off x="4114801" y="4732208"/>
            <a:ext cx="1744172" cy="6161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Explosion: 8 Points 10">
            <a:extLst>
              <a:ext uri="{FF2B5EF4-FFF2-40B4-BE49-F238E27FC236}">
                <a16:creationId xmlns:a16="http://schemas.microsoft.com/office/drawing/2014/main" id="{1B087BFE-AEBF-4289-8501-12B3C6AAE846}"/>
              </a:ext>
            </a:extLst>
          </p:cNvPr>
          <p:cNvSpPr/>
          <p:nvPr/>
        </p:nvSpPr>
        <p:spPr>
          <a:xfrm>
            <a:off x="5954738" y="0"/>
            <a:ext cx="3084584" cy="3110345"/>
          </a:xfrm>
          <a:prstGeom prst="irregularSeal1">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New This Year:  Proctor PIN has RED Lock icon</a:t>
            </a:r>
          </a:p>
        </p:txBody>
      </p:sp>
    </p:spTree>
    <p:extLst>
      <p:ext uri="{BB962C8B-B14F-4D97-AF65-F5344CB8AC3E}">
        <p14:creationId xmlns:p14="http://schemas.microsoft.com/office/powerpoint/2010/main" val="261266490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Nextera</a:t>
            </a:r>
            <a:r>
              <a:rPr lang="en-US" baseline="30000" dirty="0">
                <a:latin typeface="Arial" panose="020B0604020202020204" pitchFamily="34" charset="0"/>
                <a:cs typeface="Arial" panose="020B0604020202020204" pitchFamily="34" charset="0"/>
              </a:rPr>
              <a:t> ®</a:t>
            </a:r>
            <a:r>
              <a:rPr lang="en-US" dirty="0"/>
              <a:t> Test Delivery System</a:t>
            </a:r>
          </a:p>
        </p:txBody>
      </p:sp>
      <p:sp>
        <p:nvSpPr>
          <p:cNvPr id="6" name="Content Placeholder 1"/>
          <p:cNvSpPr txBox="1">
            <a:spLocks/>
          </p:cNvSpPr>
          <p:nvPr/>
        </p:nvSpPr>
        <p:spPr bwMode="auto">
          <a:xfrm>
            <a:off x="457200" y="1295401"/>
            <a:ext cx="8229600" cy="640079"/>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lvl1pPr marL="342900" indent="-342900" algn="l" rtl="0" eaLnBrk="1" fontAlgn="base" hangingPunct="1">
              <a:lnSpc>
                <a:spcPct val="125000"/>
              </a:lnSpc>
              <a:spcBef>
                <a:spcPts val="600"/>
              </a:spcBef>
              <a:spcAft>
                <a:spcPct val="0"/>
              </a:spcAft>
              <a:buClr>
                <a:schemeClr val="tx1">
                  <a:lumMod val="65000"/>
                  <a:lumOff val="35000"/>
                </a:schemeClr>
              </a:buClr>
              <a:buSzPct val="100000"/>
              <a:buFont typeface="Wingdings" pitchFamily="2" charset="2"/>
              <a:buChar char="§"/>
              <a:defRPr lang="en-US" sz="2400">
                <a:solidFill>
                  <a:schemeClr val="tx1">
                    <a:lumMod val="65000"/>
                    <a:lumOff val="35000"/>
                  </a:schemeClr>
                </a:solidFill>
                <a:latin typeface="+mn-lt"/>
                <a:ea typeface="+mn-ea"/>
                <a:cs typeface="+mn-cs"/>
              </a:defRPr>
            </a:lvl1pPr>
            <a:lvl2pPr marL="742950" indent="-285750" algn="l" rtl="0" eaLnBrk="1" fontAlgn="base" hangingPunct="1">
              <a:lnSpc>
                <a:spcPct val="110000"/>
              </a:lnSpc>
              <a:spcBef>
                <a:spcPts val="600"/>
              </a:spcBef>
              <a:spcAft>
                <a:spcPct val="0"/>
              </a:spcAft>
              <a:buClr>
                <a:schemeClr val="tx1">
                  <a:lumMod val="65000"/>
                  <a:lumOff val="35000"/>
                </a:schemeClr>
              </a:buClr>
              <a:buFont typeface="Arial" pitchFamily="34" charset="0"/>
              <a:buChar char="–"/>
              <a:defRPr lang="en-US" sz="2000">
                <a:solidFill>
                  <a:schemeClr val="tx1">
                    <a:lumMod val="65000"/>
                    <a:lumOff val="35000"/>
                  </a:schemeClr>
                </a:solidFill>
                <a:latin typeface="+mn-lt"/>
                <a:ea typeface="+mn-ea"/>
                <a:cs typeface="+mn-cs"/>
              </a:defRPr>
            </a:lvl2pPr>
            <a:lvl3pPr marL="1143000" indent="-228600" algn="l" rtl="0" eaLnBrk="1" fontAlgn="base" hangingPunct="1">
              <a:spcBef>
                <a:spcPct val="20000"/>
              </a:spcBef>
              <a:spcAft>
                <a:spcPct val="0"/>
              </a:spcAft>
              <a:buClr>
                <a:schemeClr val="tx1">
                  <a:lumMod val="65000"/>
                  <a:lumOff val="35000"/>
                </a:schemeClr>
              </a:buClr>
              <a:buChar char="•"/>
              <a:defRPr lang="en-US" sz="1800">
                <a:solidFill>
                  <a:schemeClr val="tx1">
                    <a:lumMod val="65000"/>
                    <a:lumOff val="35000"/>
                  </a:schemeClr>
                </a:solidFill>
                <a:latin typeface="+mn-lt"/>
                <a:ea typeface="+mn-ea"/>
                <a:cs typeface="+mn-cs"/>
              </a:defRPr>
            </a:lvl3pPr>
            <a:lvl4pPr marL="1600200" indent="-228600" algn="l" rtl="0" eaLnBrk="1" fontAlgn="base" hangingPunct="1">
              <a:spcBef>
                <a:spcPct val="20000"/>
              </a:spcBef>
              <a:spcAft>
                <a:spcPct val="0"/>
              </a:spcAft>
              <a:buClr>
                <a:schemeClr val="tx1">
                  <a:lumMod val="65000"/>
                  <a:lumOff val="35000"/>
                </a:schemeClr>
              </a:buClr>
              <a:buChar char="–"/>
              <a:defRPr lang="en-US" sz="1400">
                <a:solidFill>
                  <a:schemeClr val="tx1">
                    <a:lumMod val="65000"/>
                    <a:lumOff val="35000"/>
                  </a:schemeClr>
                </a:solidFill>
                <a:latin typeface="+mn-lt"/>
                <a:ea typeface="+mn-ea"/>
                <a:cs typeface="+mn-cs"/>
              </a:defRPr>
            </a:lvl4pPr>
            <a:lvl5pPr marL="2057400" indent="-228600" algn="l" rtl="0" eaLnBrk="1" fontAlgn="base" hangingPunct="1">
              <a:spcBef>
                <a:spcPct val="20000"/>
              </a:spcBef>
              <a:spcAft>
                <a:spcPct val="0"/>
              </a:spcAft>
              <a:buClr>
                <a:schemeClr val="tx1">
                  <a:lumMod val="65000"/>
                  <a:lumOff val="35000"/>
                </a:schemeClr>
              </a:buClr>
              <a:buChar char="»"/>
              <a:defRPr lang="en-US" sz="1200">
                <a:solidFill>
                  <a:schemeClr val="tx1">
                    <a:lumMod val="65000"/>
                    <a:lumOff val="35000"/>
                  </a:schemeClr>
                </a:solidFill>
                <a:latin typeface="+mn-lt"/>
                <a:ea typeface="+mn-ea"/>
                <a:cs typeface="+mn-cs"/>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Font typeface="Wingdings" pitchFamily="2" charset="2"/>
              <a:buNone/>
            </a:pPr>
            <a:r>
              <a:rPr lang="en-US" b="1" kern="0" dirty="0">
                <a:solidFill>
                  <a:schemeClr val="tx1"/>
                </a:solidFill>
                <a:latin typeface="Abadi" panose="020B0604020104020204" pitchFamily="34" charset="0"/>
                <a:cs typeface="Arial" panose="020B0604020202020204" pitchFamily="34" charset="0"/>
              </a:rPr>
              <a:t>Pausing a Test</a:t>
            </a:r>
          </a:p>
          <a:p>
            <a:pPr marL="0" indent="0">
              <a:buFont typeface="Wingdings" pitchFamily="2" charset="2"/>
              <a:buNone/>
            </a:pPr>
            <a:endParaRPr lang="en-US" kern="0" dirty="0"/>
          </a:p>
        </p:txBody>
      </p:sp>
      <p:sp>
        <p:nvSpPr>
          <p:cNvPr id="8" name="Slide Number Placeholder 7"/>
          <p:cNvSpPr>
            <a:spLocks noGrp="1"/>
          </p:cNvSpPr>
          <p:nvPr>
            <p:ph type="sldNum" sz="quarter" idx="10"/>
          </p:nvPr>
        </p:nvSpPr>
        <p:spPr/>
        <p:txBody>
          <a:bodyPr/>
          <a:lstStyle/>
          <a:p>
            <a:fld id="{07984A46-4541-4911-9B71-6D99D12EC3BB}" type="slidenum">
              <a:rPr lang="en-US" smtClean="0"/>
              <a:t>66</a:t>
            </a:fld>
            <a:endParaRPr lang="en-US" dirty="0"/>
          </a:p>
        </p:txBody>
      </p:sp>
      <p:graphicFrame>
        <p:nvGraphicFramePr>
          <p:cNvPr id="7" name="Diagram 6"/>
          <p:cNvGraphicFramePr/>
          <p:nvPr>
            <p:extLst>
              <p:ext uri="{D42A27DB-BD31-4B8C-83A1-F6EECF244321}">
                <p14:modId xmlns:p14="http://schemas.microsoft.com/office/powerpoint/2010/main" val="628763731"/>
              </p:ext>
            </p:extLst>
          </p:nvPr>
        </p:nvGraphicFramePr>
        <p:xfrm>
          <a:off x="641966" y="1295401"/>
          <a:ext cx="7894320" cy="52127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0063610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334302" y="1153886"/>
            <a:ext cx="4537620" cy="4896463"/>
          </a:xfrm>
          <a:prstGeom prst="rect">
            <a:avLst/>
          </a:prstGeom>
          <a:ln>
            <a:noFill/>
          </a:ln>
          <a:effectLst>
            <a:outerShdw blurRad="190500" algn="tl" rotWithShape="0">
              <a:srgbClr val="000000">
                <a:alpha val="70000"/>
              </a:srgbClr>
            </a:outerShdw>
          </a:effectLst>
        </p:spPr>
      </p:pic>
      <p:sp>
        <p:nvSpPr>
          <p:cNvPr id="3" name="Title 2"/>
          <p:cNvSpPr>
            <a:spLocks noGrp="1"/>
          </p:cNvSpPr>
          <p:nvPr>
            <p:ph type="title"/>
          </p:nvPr>
        </p:nvSpPr>
        <p:spPr/>
        <p:txBody>
          <a:bodyPr>
            <a:normAutofit fontScale="90000"/>
          </a:bodyPr>
          <a:lstStyle/>
          <a:p>
            <a:r>
              <a:rPr lang="en-US" dirty="0"/>
              <a:t>Proctor PIN</a:t>
            </a:r>
          </a:p>
        </p:txBody>
      </p:sp>
      <p:sp>
        <p:nvSpPr>
          <p:cNvPr id="8" name="Rectangle 7"/>
          <p:cNvSpPr/>
          <p:nvPr/>
        </p:nvSpPr>
        <p:spPr>
          <a:xfrm rot="5400000" flipH="1">
            <a:off x="5363118" y="2606508"/>
            <a:ext cx="383260" cy="206155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9" name="Rectangle 8"/>
          <p:cNvSpPr/>
          <p:nvPr/>
        </p:nvSpPr>
        <p:spPr>
          <a:xfrm rot="5400000" flipH="1">
            <a:off x="5361127" y="4253148"/>
            <a:ext cx="383260" cy="206155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11" name="Slide Number Placeholder 10"/>
          <p:cNvSpPr>
            <a:spLocks noGrp="1"/>
          </p:cNvSpPr>
          <p:nvPr>
            <p:ph type="sldNum" sz="quarter" idx="10"/>
          </p:nvPr>
        </p:nvSpPr>
        <p:spPr/>
        <p:txBody>
          <a:bodyPr/>
          <a:lstStyle/>
          <a:p>
            <a:fld id="{07984A46-4541-4911-9B71-6D99D12EC3BB}" type="slidenum">
              <a:rPr lang="en-US" smtClean="0"/>
              <a:t>67</a:t>
            </a:fld>
            <a:endParaRPr lang="en-US" dirty="0"/>
          </a:p>
        </p:txBody>
      </p:sp>
      <p:sp>
        <p:nvSpPr>
          <p:cNvPr id="12" name="Content Placeholder 1"/>
          <p:cNvSpPr txBox="1">
            <a:spLocks/>
          </p:cNvSpPr>
          <p:nvPr/>
        </p:nvSpPr>
        <p:spPr bwMode="auto">
          <a:xfrm>
            <a:off x="278380" y="1161400"/>
            <a:ext cx="3918387" cy="54529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lvl1pPr marL="342900" indent="-342900" algn="l" rtl="0" eaLnBrk="1" fontAlgn="base" hangingPunct="1">
              <a:lnSpc>
                <a:spcPct val="125000"/>
              </a:lnSpc>
              <a:spcBef>
                <a:spcPts val="600"/>
              </a:spcBef>
              <a:spcAft>
                <a:spcPct val="0"/>
              </a:spcAft>
              <a:buClr>
                <a:schemeClr val="tx1">
                  <a:lumMod val="65000"/>
                  <a:lumOff val="35000"/>
                </a:schemeClr>
              </a:buClr>
              <a:buSzPct val="100000"/>
              <a:buFont typeface="Wingdings" pitchFamily="2" charset="2"/>
              <a:buChar char="§"/>
              <a:defRPr lang="en-US" sz="2400">
                <a:solidFill>
                  <a:schemeClr val="tx1">
                    <a:lumMod val="65000"/>
                    <a:lumOff val="35000"/>
                  </a:schemeClr>
                </a:solidFill>
                <a:latin typeface="+mn-lt"/>
                <a:ea typeface="+mn-ea"/>
                <a:cs typeface="+mn-cs"/>
              </a:defRPr>
            </a:lvl1pPr>
            <a:lvl2pPr marL="742950" indent="-285750" algn="l" rtl="0" eaLnBrk="1" fontAlgn="base" hangingPunct="1">
              <a:lnSpc>
                <a:spcPct val="110000"/>
              </a:lnSpc>
              <a:spcBef>
                <a:spcPts val="600"/>
              </a:spcBef>
              <a:spcAft>
                <a:spcPct val="0"/>
              </a:spcAft>
              <a:buClr>
                <a:schemeClr val="tx1">
                  <a:lumMod val="65000"/>
                  <a:lumOff val="35000"/>
                </a:schemeClr>
              </a:buClr>
              <a:buFont typeface="Arial" pitchFamily="34" charset="0"/>
              <a:buChar char="–"/>
              <a:defRPr lang="en-US" sz="2000">
                <a:solidFill>
                  <a:schemeClr val="tx1">
                    <a:lumMod val="65000"/>
                    <a:lumOff val="35000"/>
                  </a:schemeClr>
                </a:solidFill>
                <a:latin typeface="+mn-lt"/>
                <a:ea typeface="+mn-ea"/>
                <a:cs typeface="+mn-cs"/>
              </a:defRPr>
            </a:lvl2pPr>
            <a:lvl3pPr marL="1143000" indent="-228600" algn="l" rtl="0" eaLnBrk="1" fontAlgn="base" hangingPunct="1">
              <a:spcBef>
                <a:spcPct val="20000"/>
              </a:spcBef>
              <a:spcAft>
                <a:spcPct val="0"/>
              </a:spcAft>
              <a:buClr>
                <a:schemeClr val="tx1">
                  <a:lumMod val="65000"/>
                  <a:lumOff val="35000"/>
                </a:schemeClr>
              </a:buClr>
              <a:buChar char="•"/>
              <a:defRPr lang="en-US" sz="1800">
                <a:solidFill>
                  <a:schemeClr val="tx1">
                    <a:lumMod val="65000"/>
                    <a:lumOff val="35000"/>
                  </a:schemeClr>
                </a:solidFill>
                <a:latin typeface="+mn-lt"/>
                <a:ea typeface="+mn-ea"/>
                <a:cs typeface="+mn-cs"/>
              </a:defRPr>
            </a:lvl3pPr>
            <a:lvl4pPr marL="1600200" indent="-228600" algn="l" rtl="0" eaLnBrk="1" fontAlgn="base" hangingPunct="1">
              <a:spcBef>
                <a:spcPct val="20000"/>
              </a:spcBef>
              <a:spcAft>
                <a:spcPct val="0"/>
              </a:spcAft>
              <a:buClr>
                <a:schemeClr val="tx1">
                  <a:lumMod val="65000"/>
                  <a:lumOff val="35000"/>
                </a:schemeClr>
              </a:buClr>
              <a:buChar char="–"/>
              <a:defRPr lang="en-US" sz="1400">
                <a:solidFill>
                  <a:schemeClr val="tx1">
                    <a:lumMod val="65000"/>
                    <a:lumOff val="35000"/>
                  </a:schemeClr>
                </a:solidFill>
                <a:latin typeface="+mn-lt"/>
                <a:ea typeface="+mn-ea"/>
                <a:cs typeface="+mn-cs"/>
              </a:defRPr>
            </a:lvl4pPr>
            <a:lvl5pPr marL="2057400" indent="-228600" algn="l" rtl="0" eaLnBrk="1" fontAlgn="base" hangingPunct="1">
              <a:spcBef>
                <a:spcPct val="20000"/>
              </a:spcBef>
              <a:spcAft>
                <a:spcPct val="0"/>
              </a:spcAft>
              <a:buClr>
                <a:schemeClr val="tx1">
                  <a:lumMod val="65000"/>
                  <a:lumOff val="35000"/>
                </a:schemeClr>
              </a:buClr>
              <a:buChar char="»"/>
              <a:defRPr lang="en-US" sz="1200">
                <a:solidFill>
                  <a:schemeClr val="tx1">
                    <a:lumMod val="65000"/>
                    <a:lumOff val="35000"/>
                  </a:schemeClr>
                </a:solidFill>
                <a:latin typeface="+mn-lt"/>
                <a:ea typeface="+mn-ea"/>
                <a:cs typeface="+mn-cs"/>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457200" indent="-457200"/>
            <a:r>
              <a:rPr lang="en-US" sz="2000" kern="0" dirty="0">
                <a:solidFill>
                  <a:schemeClr val="tx1"/>
                </a:solidFill>
                <a:latin typeface="Abadi" panose="020B0604020104020204" pitchFamily="34" charset="0"/>
              </a:rPr>
              <a:t>Proctor PIN is required when a student needs to restart a paused test</a:t>
            </a:r>
          </a:p>
          <a:p>
            <a:pPr marL="457200" indent="-457200"/>
            <a:r>
              <a:rPr lang="en-US" sz="2000" kern="0" dirty="0">
                <a:solidFill>
                  <a:schemeClr val="tx1"/>
                </a:solidFill>
                <a:latin typeface="Abadi" panose="020B0604020104020204" pitchFamily="34" charset="0"/>
              </a:rPr>
              <a:t>Located on the homepage of Nextera Admin for district and school level users</a:t>
            </a:r>
          </a:p>
          <a:p>
            <a:pPr marL="457200" indent="-457200"/>
            <a:r>
              <a:rPr lang="en-US" sz="2000" kern="0" dirty="0">
                <a:solidFill>
                  <a:schemeClr val="tx1"/>
                </a:solidFill>
                <a:latin typeface="Abadi" panose="020B0604020104020204" pitchFamily="34" charset="0"/>
              </a:rPr>
              <a:t>There is a different Proctor PIN for each school</a:t>
            </a:r>
          </a:p>
          <a:p>
            <a:pPr marL="457200" indent="-457200"/>
            <a:r>
              <a:rPr lang="en-US" sz="2000" kern="0" dirty="0">
                <a:solidFill>
                  <a:schemeClr val="tx1"/>
                </a:solidFill>
                <a:latin typeface="Abadi" panose="020B0604020104020204" pitchFamily="34" charset="0"/>
              </a:rPr>
              <a:t>The Proctor PIN is secure and should not be shared with students. Teachers/ Proctors should type the PIN on the students device.</a:t>
            </a:r>
          </a:p>
        </p:txBody>
      </p:sp>
    </p:spTree>
    <p:extLst>
      <p:ext uri="{BB962C8B-B14F-4D97-AF65-F5344CB8AC3E}">
        <p14:creationId xmlns:p14="http://schemas.microsoft.com/office/powerpoint/2010/main" val="11206447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Nextera</a:t>
            </a:r>
            <a:r>
              <a:rPr lang="en-US" baseline="30000" dirty="0">
                <a:latin typeface="Arial" panose="020B0604020202020204" pitchFamily="34" charset="0"/>
                <a:cs typeface="Arial" panose="020B0604020202020204" pitchFamily="34" charset="0"/>
              </a:rPr>
              <a:t>®</a:t>
            </a:r>
            <a:r>
              <a:rPr lang="en-US" dirty="0"/>
              <a:t> Admin</a:t>
            </a:r>
          </a:p>
        </p:txBody>
      </p:sp>
    </p:spTree>
    <p:extLst>
      <p:ext uri="{BB962C8B-B14F-4D97-AF65-F5344CB8AC3E}">
        <p14:creationId xmlns:p14="http://schemas.microsoft.com/office/powerpoint/2010/main" val="305776088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465672" y="1155700"/>
            <a:ext cx="8204200" cy="5054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dirty="0">
                <a:solidFill>
                  <a:schemeClr val="tx1"/>
                </a:solidFill>
                <a:latin typeface="Abadi" panose="020B0604020104020204" pitchFamily="34" charset="0"/>
              </a:rPr>
              <a:t>State Level User</a:t>
            </a:r>
          </a:p>
        </p:txBody>
      </p:sp>
      <p:sp>
        <p:nvSpPr>
          <p:cNvPr id="4" name="Title 3"/>
          <p:cNvSpPr>
            <a:spLocks noGrp="1"/>
          </p:cNvSpPr>
          <p:nvPr>
            <p:ph type="title"/>
          </p:nvPr>
        </p:nvSpPr>
        <p:spPr/>
        <p:txBody>
          <a:bodyPr/>
          <a:lstStyle/>
          <a:p>
            <a:r>
              <a:rPr lang="en-US" sz="2800" dirty="0"/>
              <a:t>User Roles</a:t>
            </a:r>
          </a:p>
        </p:txBody>
      </p:sp>
      <p:sp>
        <p:nvSpPr>
          <p:cNvPr id="5" name="Rounded Rectangle 4"/>
          <p:cNvSpPr/>
          <p:nvPr/>
        </p:nvSpPr>
        <p:spPr>
          <a:xfrm>
            <a:off x="728383" y="1447800"/>
            <a:ext cx="1416296" cy="4229100"/>
          </a:xfrm>
          <a:prstGeom prst="roundRect">
            <a:avLst/>
          </a:prstGeom>
          <a:solidFill>
            <a:schemeClr val="bg1">
              <a:lumMod val="75000"/>
              <a:alpha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chemeClr val="tx1"/>
                </a:solidFill>
                <a:latin typeface="Abadi" panose="020B0604020104020204" pitchFamily="34" charset="0"/>
              </a:rPr>
              <a:t>Student</a:t>
            </a:r>
          </a:p>
        </p:txBody>
      </p:sp>
      <p:sp>
        <p:nvSpPr>
          <p:cNvPr id="6" name="Rounded Rectangle 5"/>
          <p:cNvSpPr/>
          <p:nvPr/>
        </p:nvSpPr>
        <p:spPr>
          <a:xfrm>
            <a:off x="2274656" y="1447800"/>
            <a:ext cx="1430373" cy="4229100"/>
          </a:xfrm>
          <a:prstGeom prst="roundRect">
            <a:avLst/>
          </a:prstGeom>
          <a:solidFill>
            <a:schemeClr val="bg1">
              <a:lumMod val="75000"/>
              <a:alpha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chemeClr val="tx1"/>
                </a:solidFill>
                <a:latin typeface="Abadi" panose="020B0604020104020204" pitchFamily="34" charset="0"/>
              </a:rPr>
              <a:t>Class</a:t>
            </a:r>
          </a:p>
        </p:txBody>
      </p:sp>
      <p:sp>
        <p:nvSpPr>
          <p:cNvPr id="7" name="Rounded Rectangle 6"/>
          <p:cNvSpPr/>
          <p:nvPr/>
        </p:nvSpPr>
        <p:spPr>
          <a:xfrm>
            <a:off x="3840747" y="1447800"/>
            <a:ext cx="1407489" cy="4229100"/>
          </a:xfrm>
          <a:prstGeom prst="roundRect">
            <a:avLst/>
          </a:prstGeom>
          <a:solidFill>
            <a:schemeClr val="bg1">
              <a:lumMod val="75000"/>
              <a:alpha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chemeClr val="tx1"/>
                </a:solidFill>
                <a:latin typeface="Abadi" panose="020B0604020104020204" pitchFamily="34" charset="0"/>
              </a:rPr>
              <a:t>School</a:t>
            </a:r>
          </a:p>
        </p:txBody>
      </p:sp>
      <p:sp>
        <p:nvSpPr>
          <p:cNvPr id="8" name="Rounded Rectangle 7"/>
          <p:cNvSpPr/>
          <p:nvPr/>
        </p:nvSpPr>
        <p:spPr>
          <a:xfrm>
            <a:off x="5384782" y="1447800"/>
            <a:ext cx="1387426" cy="4229100"/>
          </a:xfrm>
          <a:prstGeom prst="roundRect">
            <a:avLst/>
          </a:prstGeom>
          <a:solidFill>
            <a:schemeClr val="bg1">
              <a:lumMod val="75000"/>
              <a:alpha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chemeClr val="tx1"/>
                </a:solidFill>
                <a:latin typeface="Abadi" panose="020B0604020104020204" pitchFamily="34" charset="0"/>
              </a:rPr>
              <a:t>District</a:t>
            </a:r>
          </a:p>
        </p:txBody>
      </p:sp>
      <p:sp>
        <p:nvSpPr>
          <p:cNvPr id="9" name="Rounded Rectangle 8"/>
          <p:cNvSpPr/>
          <p:nvPr/>
        </p:nvSpPr>
        <p:spPr>
          <a:xfrm>
            <a:off x="1007542" y="2068988"/>
            <a:ext cx="2118043" cy="734291"/>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Abadi" panose="020B0604020104020204" pitchFamily="34" charset="0"/>
              </a:rPr>
              <a:t>Teacher</a:t>
            </a:r>
          </a:p>
        </p:txBody>
      </p:sp>
      <p:sp>
        <p:nvSpPr>
          <p:cNvPr id="10" name="Rounded Rectangle 9"/>
          <p:cNvSpPr/>
          <p:nvPr/>
        </p:nvSpPr>
        <p:spPr>
          <a:xfrm>
            <a:off x="1007541" y="2956963"/>
            <a:ext cx="3630960" cy="726037"/>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Abadi" panose="020B0604020104020204" pitchFamily="34" charset="0"/>
              </a:rPr>
              <a:t>School Level Users</a:t>
            </a:r>
          </a:p>
        </p:txBody>
      </p:sp>
      <p:sp>
        <p:nvSpPr>
          <p:cNvPr id="11" name="Rounded Rectangle 10"/>
          <p:cNvSpPr/>
          <p:nvPr/>
        </p:nvSpPr>
        <p:spPr>
          <a:xfrm>
            <a:off x="1007541" y="3925138"/>
            <a:ext cx="5293506" cy="687901"/>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Abadi" panose="020B0604020104020204" pitchFamily="34" charset="0"/>
              </a:rPr>
              <a:t>District Level Users</a:t>
            </a:r>
          </a:p>
        </p:txBody>
      </p:sp>
      <p:sp>
        <p:nvSpPr>
          <p:cNvPr id="12" name="Rounded Rectangle 11"/>
          <p:cNvSpPr/>
          <p:nvPr/>
        </p:nvSpPr>
        <p:spPr>
          <a:xfrm>
            <a:off x="6908754" y="1447800"/>
            <a:ext cx="1408984" cy="4229100"/>
          </a:xfrm>
          <a:prstGeom prst="roundRect">
            <a:avLst/>
          </a:prstGeom>
          <a:solidFill>
            <a:schemeClr val="bg1">
              <a:lumMod val="75000"/>
              <a:alpha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dirty="0">
                <a:solidFill>
                  <a:schemeClr val="tx1"/>
                </a:solidFill>
                <a:latin typeface="Abadi" panose="020B0604020104020204" pitchFamily="34" charset="0"/>
              </a:rPr>
              <a:t>Region</a:t>
            </a:r>
          </a:p>
        </p:txBody>
      </p:sp>
      <p:sp>
        <p:nvSpPr>
          <p:cNvPr id="14" name="Rounded Rectangle 13"/>
          <p:cNvSpPr/>
          <p:nvPr/>
        </p:nvSpPr>
        <p:spPr>
          <a:xfrm>
            <a:off x="1007541" y="4801019"/>
            <a:ext cx="6773172" cy="687901"/>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Abadi" panose="020B0604020104020204" pitchFamily="34" charset="0"/>
              </a:rPr>
              <a:t>RIC User</a:t>
            </a:r>
          </a:p>
        </p:txBody>
      </p:sp>
      <p:sp>
        <p:nvSpPr>
          <p:cNvPr id="16" name="Slide Number Placeholder 15"/>
          <p:cNvSpPr>
            <a:spLocks noGrp="1"/>
          </p:cNvSpPr>
          <p:nvPr>
            <p:ph type="sldNum" sz="quarter" idx="10"/>
          </p:nvPr>
        </p:nvSpPr>
        <p:spPr/>
        <p:txBody>
          <a:bodyPr/>
          <a:lstStyle/>
          <a:p>
            <a:fld id="{07984A46-4541-4911-9B71-6D99D12EC3BB}" type="slidenum">
              <a:rPr lang="en-US" smtClean="0">
                <a:latin typeface="Abadi" panose="020B0604020104020204" pitchFamily="34" charset="0"/>
              </a:rPr>
              <a:t>69</a:t>
            </a:fld>
            <a:endParaRPr lang="en-US" dirty="0">
              <a:latin typeface="Abadi" panose="020B0604020104020204" pitchFamily="34" charset="0"/>
            </a:endParaRPr>
          </a:p>
        </p:txBody>
      </p:sp>
    </p:spTree>
    <p:extLst>
      <p:ext uri="{BB962C8B-B14F-4D97-AF65-F5344CB8AC3E}">
        <p14:creationId xmlns:p14="http://schemas.microsoft.com/office/powerpoint/2010/main" val="6622542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213050C-E108-46C7-8A78-5E2E03DDEF02}"/>
              </a:ext>
            </a:extLst>
          </p:cNvPr>
          <p:cNvSpPr>
            <a:spLocks noGrp="1"/>
          </p:cNvSpPr>
          <p:nvPr>
            <p:ph type="title"/>
          </p:nvPr>
        </p:nvSpPr>
        <p:spPr>
          <a:xfrm>
            <a:off x="457200" y="255954"/>
            <a:ext cx="8229600" cy="595745"/>
          </a:xfrm>
        </p:spPr>
        <p:txBody>
          <a:bodyPr>
            <a:normAutofit fontScale="90000"/>
          </a:bodyPr>
          <a:lstStyle/>
          <a:p>
            <a:r>
              <a:rPr lang="en-US" dirty="0"/>
              <a:t>Computer-Based Testing, NY</a:t>
            </a:r>
          </a:p>
        </p:txBody>
      </p:sp>
      <p:sp>
        <p:nvSpPr>
          <p:cNvPr id="4" name="Slide Number Placeholder 3">
            <a:extLst>
              <a:ext uri="{FF2B5EF4-FFF2-40B4-BE49-F238E27FC236}">
                <a16:creationId xmlns:a16="http://schemas.microsoft.com/office/drawing/2014/main" id="{5C21CAFF-4304-4658-849D-5BFD4D2A4812}"/>
              </a:ext>
            </a:extLst>
          </p:cNvPr>
          <p:cNvSpPr>
            <a:spLocks noGrp="1"/>
          </p:cNvSpPr>
          <p:nvPr>
            <p:ph type="sldNum" sz="quarter" idx="10"/>
          </p:nvPr>
        </p:nvSpPr>
        <p:spPr/>
        <p:txBody>
          <a:bodyPr/>
          <a:lstStyle/>
          <a:p>
            <a:fld id="{07984A46-4541-4911-9B71-6D99D12EC3BB}" type="slidenum">
              <a:rPr lang="en-US" smtClean="0"/>
              <a:t>7</a:t>
            </a:fld>
            <a:endParaRPr lang="en-US" dirty="0"/>
          </a:p>
        </p:txBody>
      </p:sp>
      <p:graphicFrame>
        <p:nvGraphicFramePr>
          <p:cNvPr id="5" name="Content Placeholder 5">
            <a:extLst>
              <a:ext uri="{FF2B5EF4-FFF2-40B4-BE49-F238E27FC236}">
                <a16:creationId xmlns:a16="http://schemas.microsoft.com/office/drawing/2014/main" id="{8D2C65A9-E4E5-4A31-A67B-8C377F7AD7AC}"/>
              </a:ext>
            </a:extLst>
          </p:cNvPr>
          <p:cNvGraphicFramePr>
            <a:graphicFrameLocks noGrp="1"/>
          </p:cNvGraphicFramePr>
          <p:nvPr>
            <p:ph idx="1"/>
            <p:extLst>
              <p:ext uri="{D42A27DB-BD31-4B8C-83A1-F6EECF244321}">
                <p14:modId xmlns:p14="http://schemas.microsoft.com/office/powerpoint/2010/main" val="1889083008"/>
              </p:ext>
            </p:extLst>
          </p:nvPr>
        </p:nvGraphicFramePr>
        <p:xfrm>
          <a:off x="114300" y="1028700"/>
          <a:ext cx="8915400" cy="55733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9143287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665899496"/>
              </p:ext>
            </p:extLst>
          </p:nvPr>
        </p:nvGraphicFramePr>
        <p:xfrm>
          <a:off x="474326" y="1128318"/>
          <a:ext cx="8229600" cy="4906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p:cNvSpPr>
            <a:spLocks noGrp="1"/>
          </p:cNvSpPr>
          <p:nvPr>
            <p:ph type="title"/>
          </p:nvPr>
        </p:nvSpPr>
        <p:spPr/>
        <p:txBody>
          <a:bodyPr>
            <a:normAutofit fontScale="90000"/>
          </a:bodyPr>
          <a:lstStyle/>
          <a:p>
            <a:r>
              <a:rPr lang="en-US" dirty="0"/>
              <a:t>Roles and Responsibilities</a:t>
            </a:r>
          </a:p>
        </p:txBody>
      </p:sp>
      <p:sp>
        <p:nvSpPr>
          <p:cNvPr id="7" name="Slide Number Placeholder 6"/>
          <p:cNvSpPr>
            <a:spLocks noGrp="1"/>
          </p:cNvSpPr>
          <p:nvPr>
            <p:ph type="sldNum" sz="quarter" idx="10"/>
          </p:nvPr>
        </p:nvSpPr>
        <p:spPr/>
        <p:txBody>
          <a:bodyPr/>
          <a:lstStyle/>
          <a:p>
            <a:fld id="{07984A46-4541-4911-9B71-6D99D12EC3BB}" type="slidenum">
              <a:rPr lang="en-US" smtClean="0"/>
              <a:t>70</a:t>
            </a:fld>
            <a:endParaRPr lang="en-US" dirty="0"/>
          </a:p>
        </p:txBody>
      </p:sp>
      <p:sp>
        <p:nvSpPr>
          <p:cNvPr id="6" name="Rounded Rectangle 5"/>
          <p:cNvSpPr/>
          <p:nvPr/>
        </p:nvSpPr>
        <p:spPr>
          <a:xfrm>
            <a:off x="645459" y="2343977"/>
            <a:ext cx="7906870" cy="3351973"/>
          </a:xfrm>
          <a:prstGeom prst="roundRect">
            <a:avLst/>
          </a:prstGeom>
          <a:solidFill>
            <a:schemeClr val="bg1"/>
          </a:solidFill>
          <a:ln>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lvl="0" indent="-285750">
              <a:buFont typeface="Arial" panose="020B0604020202020204" pitchFamily="34" charset="0"/>
              <a:buChar char="•"/>
            </a:pPr>
            <a:r>
              <a:rPr lang="en-US" sz="2400" dirty="0">
                <a:solidFill>
                  <a:schemeClr val="tx1"/>
                </a:solidFill>
                <a:latin typeface="Abadi" panose="020B0604020104020204" pitchFamily="34" charset="0"/>
              </a:rPr>
              <a:t>Can access their class and student information in Nextera Admin</a:t>
            </a:r>
          </a:p>
          <a:p>
            <a:pPr marL="285750" lvl="0" indent="-285750">
              <a:buFont typeface="Arial" panose="020B0604020202020204" pitchFamily="34" charset="0"/>
              <a:buChar char="•"/>
            </a:pPr>
            <a:r>
              <a:rPr lang="en-US" sz="2400" dirty="0">
                <a:solidFill>
                  <a:schemeClr val="tx1"/>
                </a:solidFill>
                <a:latin typeface="Abadi" panose="020B0604020104020204" pitchFamily="34" charset="0"/>
              </a:rPr>
              <a:t>Responsible for leading the test administration</a:t>
            </a:r>
          </a:p>
          <a:p>
            <a:pPr marL="285750" lvl="0" indent="-285750">
              <a:buFont typeface="Arial" panose="020B0604020202020204" pitchFamily="34" charset="0"/>
              <a:buChar char="•"/>
            </a:pPr>
            <a:r>
              <a:rPr lang="en-US" sz="2400" dirty="0">
                <a:solidFill>
                  <a:schemeClr val="tx1"/>
                </a:solidFill>
                <a:latin typeface="Abadi" panose="020B0604020104020204" pitchFamily="34" charset="0"/>
              </a:rPr>
              <a:t>Distributes login tickets and reads the directions from the </a:t>
            </a:r>
            <a:r>
              <a:rPr lang="en-US" sz="2400" i="1" dirty="0">
                <a:solidFill>
                  <a:schemeClr val="tx1"/>
                </a:solidFill>
                <a:latin typeface="Abadi" panose="020B0604020104020204" pitchFamily="34" charset="0"/>
              </a:rPr>
              <a:t>Teacher’s Directions</a:t>
            </a:r>
          </a:p>
          <a:p>
            <a:pPr marL="285750" lvl="0" indent="-285750">
              <a:buFont typeface="Arial" panose="020B0604020202020204" pitchFamily="34" charset="0"/>
              <a:buChar char="•"/>
            </a:pPr>
            <a:r>
              <a:rPr lang="en-US" sz="2400" dirty="0">
                <a:solidFill>
                  <a:schemeClr val="tx1"/>
                </a:solidFill>
                <a:latin typeface="Abadi" panose="020B0604020104020204" pitchFamily="34" charset="0"/>
              </a:rPr>
              <a:t>Has the Proctor PIN on-hand for students who may need to pause the test  </a:t>
            </a:r>
          </a:p>
          <a:p>
            <a:pPr marL="285750" lvl="0" indent="-285750">
              <a:buFont typeface="Arial" panose="020B0604020202020204" pitchFamily="34" charset="0"/>
              <a:buChar char="•"/>
            </a:pPr>
            <a:endParaRPr lang="en-US" sz="2400" dirty="0">
              <a:solidFill>
                <a:schemeClr val="tx1"/>
              </a:solidFill>
              <a:latin typeface="Abadi" panose="020B0604020104020204" pitchFamily="34" charset="0"/>
            </a:endParaRPr>
          </a:p>
          <a:p>
            <a:pPr lvl="0"/>
            <a:r>
              <a:rPr lang="en-US" sz="2400" dirty="0">
                <a:solidFill>
                  <a:schemeClr val="tx1"/>
                </a:solidFill>
                <a:latin typeface="Abadi" panose="020B0604020104020204" pitchFamily="34" charset="0"/>
              </a:rPr>
              <a:t>Note: There is only one teacher per class</a:t>
            </a:r>
          </a:p>
        </p:txBody>
      </p:sp>
    </p:spTree>
    <p:extLst>
      <p:ext uri="{BB962C8B-B14F-4D97-AF65-F5344CB8AC3E}">
        <p14:creationId xmlns:p14="http://schemas.microsoft.com/office/powerpoint/2010/main" val="160238445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Roles and Responsibilities</a:t>
            </a:r>
          </a:p>
        </p:txBody>
      </p:sp>
      <p:sp>
        <p:nvSpPr>
          <p:cNvPr id="7" name="Slide Number Placeholder 6"/>
          <p:cNvSpPr>
            <a:spLocks noGrp="1"/>
          </p:cNvSpPr>
          <p:nvPr>
            <p:ph type="sldNum" sz="quarter" idx="10"/>
          </p:nvPr>
        </p:nvSpPr>
        <p:spPr/>
        <p:txBody>
          <a:bodyPr/>
          <a:lstStyle/>
          <a:p>
            <a:fld id="{07984A46-4541-4911-9B71-6D99D12EC3BB}" type="slidenum">
              <a:rPr lang="en-US" smtClean="0"/>
              <a:t>71</a:t>
            </a:fld>
            <a:endParaRPr lang="en-US" dirty="0"/>
          </a:p>
        </p:txBody>
      </p:sp>
      <p:sp>
        <p:nvSpPr>
          <p:cNvPr id="5" name="Rounded Rectangle 4"/>
          <p:cNvSpPr/>
          <p:nvPr/>
        </p:nvSpPr>
        <p:spPr>
          <a:xfrm>
            <a:off x="354105" y="1067599"/>
            <a:ext cx="8332695" cy="5181600"/>
          </a:xfrm>
          <a:prstGeom prst="round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latin typeface="Abadi" panose="020B0604020104020204" pitchFamily="34" charset="0"/>
              </a:rPr>
              <a:t>School Level Users</a:t>
            </a:r>
          </a:p>
          <a:p>
            <a:pPr algn="ctr"/>
            <a:endParaRPr lang="en-US" sz="3200" dirty="0">
              <a:solidFill>
                <a:schemeClr val="tx1"/>
              </a:solidFill>
            </a:endParaRPr>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p:txBody>
      </p:sp>
      <p:sp>
        <p:nvSpPr>
          <p:cNvPr id="8" name="Rounded Rectangle 7"/>
          <p:cNvSpPr/>
          <p:nvPr/>
        </p:nvSpPr>
        <p:spPr>
          <a:xfrm>
            <a:off x="405652" y="1922889"/>
            <a:ext cx="8229600" cy="4107490"/>
          </a:xfrm>
          <a:prstGeom prst="roundRect">
            <a:avLst/>
          </a:prstGeom>
          <a:solidFill>
            <a:schemeClr val="bg1"/>
          </a:solidFill>
          <a:ln>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dirty="0">
                <a:solidFill>
                  <a:srgbClr val="000000"/>
                </a:solidFill>
                <a:latin typeface="Abadi" panose="020B0604020104020204" pitchFamily="34" charset="0"/>
              </a:rPr>
              <a:t>Principal (PRN)</a:t>
            </a:r>
            <a:r>
              <a:rPr lang="en-US" sz="2000" dirty="0">
                <a:solidFill>
                  <a:srgbClr val="000000"/>
                </a:solidFill>
                <a:latin typeface="Abadi" panose="020B0604020104020204" pitchFamily="34" charset="0"/>
              </a:rPr>
              <a:t> – </a:t>
            </a:r>
            <a:r>
              <a:rPr lang="en-US" dirty="0">
                <a:solidFill>
                  <a:srgbClr val="000000"/>
                </a:solidFill>
                <a:latin typeface="Abadi" panose="020B0604020104020204" pitchFamily="34" charset="0"/>
              </a:rPr>
              <a:t>Responsible for Technology Readiness, visibility to their own school, classes, and students</a:t>
            </a:r>
            <a:endParaRPr lang="en-US" b="1" dirty="0">
              <a:solidFill>
                <a:srgbClr val="000000"/>
              </a:solidFill>
              <a:latin typeface="Abadi" panose="020B0604020104020204" pitchFamily="34" charset="0"/>
            </a:endParaRPr>
          </a:p>
          <a:p>
            <a:pPr lvl="0"/>
            <a:endParaRPr lang="en-US" sz="2000" b="1" dirty="0">
              <a:solidFill>
                <a:schemeClr val="tx1"/>
              </a:solidFill>
              <a:latin typeface="Abadi" panose="020B0604020104020204" pitchFamily="34" charset="0"/>
            </a:endParaRPr>
          </a:p>
          <a:p>
            <a:pPr lvl="0"/>
            <a:r>
              <a:rPr lang="en-US" sz="2000" b="1" dirty="0">
                <a:solidFill>
                  <a:schemeClr val="tx1"/>
                </a:solidFill>
                <a:latin typeface="Abadi" panose="020B0604020104020204" pitchFamily="34" charset="0"/>
              </a:rPr>
              <a:t>School Test Coordinator (STC)</a:t>
            </a:r>
            <a:r>
              <a:rPr lang="en-US" sz="2000" dirty="0">
                <a:solidFill>
                  <a:schemeClr val="tx1"/>
                </a:solidFill>
                <a:latin typeface="Abadi" panose="020B0604020104020204" pitchFamily="34" charset="0"/>
              </a:rPr>
              <a:t> </a:t>
            </a:r>
            <a:r>
              <a:rPr lang="en-US" dirty="0">
                <a:solidFill>
                  <a:schemeClr val="tx1"/>
                </a:solidFill>
                <a:latin typeface="Abadi" panose="020B0604020104020204" pitchFamily="34" charset="0"/>
              </a:rPr>
              <a:t>– Handles test coordinator responsibilities at school level, manages users and students, schedules tests at school level</a:t>
            </a:r>
            <a:endParaRPr lang="en-US" b="1" dirty="0">
              <a:solidFill>
                <a:schemeClr val="tx1"/>
              </a:solidFill>
              <a:latin typeface="Abadi" panose="020B0604020104020204" pitchFamily="34" charset="0"/>
            </a:endParaRPr>
          </a:p>
          <a:p>
            <a:pPr lvl="0"/>
            <a:endParaRPr lang="en-US" sz="1600" dirty="0">
              <a:solidFill>
                <a:schemeClr val="tx1"/>
              </a:solidFill>
              <a:latin typeface="Abadi" panose="020B0604020104020204" pitchFamily="34" charset="0"/>
            </a:endParaRPr>
          </a:p>
          <a:p>
            <a:pPr lvl="0"/>
            <a:r>
              <a:rPr lang="en-US" sz="2000" b="1" dirty="0">
                <a:solidFill>
                  <a:schemeClr val="tx1"/>
                </a:solidFill>
                <a:latin typeface="Abadi" panose="020B0604020104020204" pitchFamily="34" charset="0"/>
              </a:rPr>
              <a:t>Building Level User (BLU)</a:t>
            </a:r>
            <a:r>
              <a:rPr lang="en-US" sz="2000" dirty="0">
                <a:solidFill>
                  <a:schemeClr val="tx1"/>
                </a:solidFill>
                <a:latin typeface="Abadi" panose="020B0604020104020204" pitchFamily="34" charset="0"/>
              </a:rPr>
              <a:t> – </a:t>
            </a:r>
            <a:r>
              <a:rPr lang="en-US" dirty="0">
                <a:solidFill>
                  <a:schemeClr val="tx1"/>
                </a:solidFill>
                <a:latin typeface="Abadi" panose="020B0604020104020204" pitchFamily="34" charset="0"/>
              </a:rPr>
              <a:t>Same permissions as STC, assists in managing school-level users and students</a:t>
            </a:r>
            <a:endParaRPr lang="en-US" b="1" dirty="0">
              <a:solidFill>
                <a:schemeClr val="tx1"/>
              </a:solidFill>
              <a:latin typeface="Abadi" panose="020B0604020104020204" pitchFamily="34" charset="0"/>
            </a:endParaRPr>
          </a:p>
          <a:p>
            <a:pPr lvl="0"/>
            <a:endParaRPr lang="en-US" sz="1600" dirty="0">
              <a:solidFill>
                <a:schemeClr val="tx1"/>
              </a:solidFill>
              <a:latin typeface="Abadi" panose="020B0604020104020204" pitchFamily="34" charset="0"/>
            </a:endParaRPr>
          </a:p>
          <a:p>
            <a:pPr lvl="0"/>
            <a:r>
              <a:rPr lang="en-US" sz="2000" b="1" dirty="0">
                <a:solidFill>
                  <a:schemeClr val="tx1"/>
                </a:solidFill>
                <a:latin typeface="Abadi" panose="020B0604020104020204" pitchFamily="34" charset="0"/>
              </a:rPr>
              <a:t>School Information Technology Coordinator (SITC)</a:t>
            </a:r>
            <a:r>
              <a:rPr lang="en-US" sz="2000" dirty="0">
                <a:solidFill>
                  <a:schemeClr val="tx1"/>
                </a:solidFill>
                <a:latin typeface="Abadi" panose="020B0604020104020204" pitchFamily="34" charset="0"/>
              </a:rPr>
              <a:t> </a:t>
            </a:r>
            <a:r>
              <a:rPr lang="en-US" dirty="0">
                <a:solidFill>
                  <a:schemeClr val="tx1"/>
                </a:solidFill>
                <a:latin typeface="Abadi" panose="020B0604020104020204" pitchFamily="34" charset="0"/>
              </a:rPr>
              <a:t>– Information technology point of contact for school, can download the secure browser, helps to troubleshoot, does not have access to students or classes</a:t>
            </a:r>
          </a:p>
        </p:txBody>
      </p:sp>
    </p:spTree>
    <p:extLst>
      <p:ext uri="{BB962C8B-B14F-4D97-AF65-F5344CB8AC3E}">
        <p14:creationId xmlns:p14="http://schemas.microsoft.com/office/powerpoint/2010/main" val="32872745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Roles and Responsibilities</a:t>
            </a:r>
          </a:p>
        </p:txBody>
      </p:sp>
      <p:sp>
        <p:nvSpPr>
          <p:cNvPr id="7" name="Slide Number Placeholder 6"/>
          <p:cNvSpPr>
            <a:spLocks noGrp="1"/>
          </p:cNvSpPr>
          <p:nvPr>
            <p:ph type="sldNum" sz="quarter" idx="10"/>
          </p:nvPr>
        </p:nvSpPr>
        <p:spPr/>
        <p:txBody>
          <a:bodyPr/>
          <a:lstStyle/>
          <a:p>
            <a:fld id="{07984A46-4541-4911-9B71-6D99D12EC3BB}" type="slidenum">
              <a:rPr lang="en-US" smtClean="0"/>
              <a:t>72</a:t>
            </a:fld>
            <a:endParaRPr lang="en-US" dirty="0"/>
          </a:p>
        </p:txBody>
      </p:sp>
      <p:sp>
        <p:nvSpPr>
          <p:cNvPr id="6" name="Rounded Rectangle 5"/>
          <p:cNvSpPr/>
          <p:nvPr/>
        </p:nvSpPr>
        <p:spPr>
          <a:xfrm>
            <a:off x="354105" y="1067599"/>
            <a:ext cx="8332695" cy="5181600"/>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latin typeface="Abadi" panose="020B0604020104020204" pitchFamily="34" charset="0"/>
              </a:rPr>
              <a:t>District Level Users</a:t>
            </a:r>
          </a:p>
          <a:p>
            <a:pPr algn="ctr"/>
            <a:endParaRPr lang="en-US" sz="3200" dirty="0">
              <a:solidFill>
                <a:schemeClr val="tx1"/>
              </a:solidFill>
            </a:endParaRPr>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p:txBody>
      </p:sp>
      <p:sp>
        <p:nvSpPr>
          <p:cNvPr id="8" name="Rounded Rectangle 7"/>
          <p:cNvSpPr/>
          <p:nvPr/>
        </p:nvSpPr>
        <p:spPr>
          <a:xfrm>
            <a:off x="405652" y="1922889"/>
            <a:ext cx="8229600" cy="4107490"/>
          </a:xfrm>
          <a:prstGeom prst="roundRect">
            <a:avLst/>
          </a:prstGeom>
          <a:solidFill>
            <a:schemeClr val="bg1"/>
          </a:solidFill>
          <a:ln>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sz="2000" b="1" dirty="0">
                <a:solidFill>
                  <a:schemeClr val="tx1"/>
                </a:solidFill>
                <a:latin typeface="Abadi" panose="020B0604020104020204" pitchFamily="34" charset="0"/>
              </a:rPr>
              <a:t>District Test Coordinator (DTC)</a:t>
            </a:r>
            <a:r>
              <a:rPr lang="en-US" sz="2000" dirty="0">
                <a:solidFill>
                  <a:schemeClr val="tx1"/>
                </a:solidFill>
                <a:latin typeface="Abadi" panose="020B0604020104020204" pitchFamily="34" charset="0"/>
              </a:rPr>
              <a:t> </a:t>
            </a:r>
            <a:r>
              <a:rPr lang="en-US" dirty="0">
                <a:solidFill>
                  <a:schemeClr val="tx1"/>
                </a:solidFill>
                <a:latin typeface="Abadi" panose="020B0604020104020204" pitchFamily="34" charset="0"/>
              </a:rPr>
              <a:t>– Main point of contact at the district for Questar, ensures accuracy of all student data in system, manages district-level accounts and sets up primary school level users</a:t>
            </a:r>
            <a:endParaRPr lang="en-US" b="1" dirty="0">
              <a:solidFill>
                <a:schemeClr val="tx1"/>
              </a:solidFill>
              <a:latin typeface="Abadi" panose="020B0604020104020204" pitchFamily="34" charset="0"/>
            </a:endParaRPr>
          </a:p>
          <a:p>
            <a:pPr lvl="0"/>
            <a:endParaRPr lang="en-US" sz="1600" dirty="0">
              <a:solidFill>
                <a:schemeClr val="tx1"/>
              </a:solidFill>
              <a:latin typeface="Abadi" panose="020B0604020104020204" pitchFamily="34" charset="0"/>
            </a:endParaRPr>
          </a:p>
          <a:p>
            <a:r>
              <a:rPr lang="en-US" sz="2000" b="1" dirty="0">
                <a:solidFill>
                  <a:schemeClr val="tx1"/>
                </a:solidFill>
                <a:latin typeface="Abadi" panose="020B0604020104020204" pitchFamily="34" charset="0"/>
              </a:rPr>
              <a:t>Superintendent (SUP)</a:t>
            </a:r>
            <a:r>
              <a:rPr lang="en-US" sz="2000" dirty="0">
                <a:solidFill>
                  <a:schemeClr val="tx1"/>
                </a:solidFill>
                <a:latin typeface="Abadi" panose="020B0604020104020204" pitchFamily="34" charset="0"/>
              </a:rPr>
              <a:t> – </a:t>
            </a:r>
            <a:r>
              <a:rPr lang="en-US" dirty="0">
                <a:solidFill>
                  <a:schemeClr val="tx1"/>
                </a:solidFill>
                <a:latin typeface="Abadi" panose="020B0604020104020204" pitchFamily="34" charset="0"/>
              </a:rPr>
              <a:t>Adviser to the DTC, ensures all student data is correct in system, visibility to own district and school level information</a:t>
            </a:r>
            <a:endParaRPr lang="en-US" b="1" dirty="0">
              <a:solidFill>
                <a:schemeClr val="tx1"/>
              </a:solidFill>
              <a:latin typeface="Abadi" panose="020B0604020104020204" pitchFamily="34" charset="0"/>
            </a:endParaRPr>
          </a:p>
          <a:p>
            <a:endParaRPr lang="en-US" sz="1600" b="1" dirty="0">
              <a:solidFill>
                <a:schemeClr val="tx1"/>
              </a:solidFill>
              <a:latin typeface="Abadi" panose="020B0604020104020204" pitchFamily="34" charset="0"/>
            </a:endParaRPr>
          </a:p>
          <a:p>
            <a:r>
              <a:rPr lang="en-US" sz="2000" b="1" dirty="0">
                <a:solidFill>
                  <a:schemeClr val="tx1"/>
                </a:solidFill>
                <a:latin typeface="Abadi" panose="020B0604020104020204" pitchFamily="34" charset="0"/>
              </a:rPr>
              <a:t>District Level User (DLU)</a:t>
            </a:r>
            <a:r>
              <a:rPr lang="en-US" sz="2000" dirty="0">
                <a:solidFill>
                  <a:schemeClr val="tx1"/>
                </a:solidFill>
                <a:latin typeface="Abadi" panose="020B0604020104020204" pitchFamily="34" charset="0"/>
              </a:rPr>
              <a:t> – </a:t>
            </a:r>
            <a:r>
              <a:rPr lang="en-US" dirty="0">
                <a:solidFill>
                  <a:schemeClr val="tx1"/>
                </a:solidFill>
                <a:latin typeface="Abadi" panose="020B0604020104020204" pitchFamily="34" charset="0"/>
              </a:rPr>
              <a:t>Same permissions as DTC, assists in managing district-level users and students</a:t>
            </a:r>
            <a:endParaRPr lang="en-US" b="1" dirty="0">
              <a:solidFill>
                <a:schemeClr val="tx1"/>
              </a:solidFill>
              <a:latin typeface="Abadi" panose="020B0604020104020204" pitchFamily="34" charset="0"/>
            </a:endParaRPr>
          </a:p>
          <a:p>
            <a:pPr lvl="0"/>
            <a:endParaRPr lang="en-US" sz="1600" dirty="0">
              <a:solidFill>
                <a:schemeClr val="tx1"/>
              </a:solidFill>
              <a:latin typeface="Abadi" panose="020B0604020104020204" pitchFamily="34" charset="0"/>
            </a:endParaRPr>
          </a:p>
          <a:p>
            <a:pPr lvl="0"/>
            <a:r>
              <a:rPr lang="en-US" sz="2000" b="1" dirty="0">
                <a:solidFill>
                  <a:schemeClr val="tx1"/>
                </a:solidFill>
                <a:latin typeface="Abadi" panose="020B0604020104020204" pitchFamily="34" charset="0"/>
              </a:rPr>
              <a:t>District Information Technology Coordinator (DITC)</a:t>
            </a:r>
            <a:r>
              <a:rPr lang="en-US" sz="2000" dirty="0">
                <a:solidFill>
                  <a:schemeClr val="tx1"/>
                </a:solidFill>
                <a:latin typeface="Abadi" panose="020B0604020104020204" pitchFamily="34" charset="0"/>
              </a:rPr>
              <a:t> </a:t>
            </a:r>
            <a:r>
              <a:rPr lang="en-US" dirty="0">
                <a:solidFill>
                  <a:schemeClr val="tx1"/>
                </a:solidFill>
                <a:latin typeface="Abadi" panose="020B0604020104020204" pitchFamily="34" charset="0"/>
              </a:rPr>
              <a:t>– Information technology point-of-contact for district, can download the secure browser, helps to troubleshoot, does not have access to students or classes</a:t>
            </a:r>
          </a:p>
        </p:txBody>
      </p:sp>
    </p:spTree>
    <p:extLst>
      <p:ext uri="{BB962C8B-B14F-4D97-AF65-F5344CB8AC3E}">
        <p14:creationId xmlns:p14="http://schemas.microsoft.com/office/powerpoint/2010/main" val="310953790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Roles and Responsibilities</a:t>
            </a:r>
          </a:p>
        </p:txBody>
      </p:sp>
      <p:sp>
        <p:nvSpPr>
          <p:cNvPr id="7" name="Slide Number Placeholder 6"/>
          <p:cNvSpPr>
            <a:spLocks noGrp="1"/>
          </p:cNvSpPr>
          <p:nvPr>
            <p:ph type="sldNum" sz="quarter" idx="10"/>
          </p:nvPr>
        </p:nvSpPr>
        <p:spPr/>
        <p:txBody>
          <a:bodyPr/>
          <a:lstStyle/>
          <a:p>
            <a:fld id="{07984A46-4541-4911-9B71-6D99D12EC3BB}" type="slidenum">
              <a:rPr lang="en-US" smtClean="0"/>
              <a:t>73</a:t>
            </a:fld>
            <a:endParaRPr lang="en-US" dirty="0"/>
          </a:p>
        </p:txBody>
      </p:sp>
      <p:sp>
        <p:nvSpPr>
          <p:cNvPr id="10" name="Rounded Rectangle 9"/>
          <p:cNvSpPr/>
          <p:nvPr/>
        </p:nvSpPr>
        <p:spPr>
          <a:xfrm>
            <a:off x="1019907" y="2142809"/>
            <a:ext cx="7104185" cy="3351973"/>
          </a:xfrm>
          <a:prstGeom prst="roundRect">
            <a:avLst/>
          </a:prstGeom>
          <a:solidFill>
            <a:schemeClr val="bg1"/>
          </a:solidFill>
          <a:ln>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lvl="0" indent="-285750">
              <a:buFont typeface="Arial" panose="020B0604020202020204" pitchFamily="34" charset="0"/>
              <a:buChar char="•"/>
            </a:pPr>
            <a:r>
              <a:rPr lang="en-US" sz="2400" dirty="0">
                <a:solidFill>
                  <a:schemeClr val="tx1"/>
                </a:solidFill>
              </a:rPr>
              <a:t>Can access their class and student information in Nextera Admin</a:t>
            </a:r>
          </a:p>
          <a:p>
            <a:pPr marL="285750" lvl="0" indent="-285750">
              <a:buFont typeface="Arial" panose="020B0604020202020204" pitchFamily="34" charset="0"/>
              <a:buChar char="•"/>
            </a:pPr>
            <a:r>
              <a:rPr lang="en-US" sz="2400" dirty="0">
                <a:solidFill>
                  <a:schemeClr val="tx1"/>
                </a:solidFill>
              </a:rPr>
              <a:t>Responsible for leading the test administration</a:t>
            </a:r>
          </a:p>
          <a:p>
            <a:pPr marL="285750" lvl="0" indent="-285750">
              <a:buFont typeface="Arial" panose="020B0604020202020204" pitchFamily="34" charset="0"/>
              <a:buChar char="•"/>
            </a:pPr>
            <a:r>
              <a:rPr lang="en-US" sz="2400" dirty="0">
                <a:solidFill>
                  <a:schemeClr val="tx1"/>
                </a:solidFill>
              </a:rPr>
              <a:t>Reads the directions from the </a:t>
            </a:r>
            <a:r>
              <a:rPr lang="en-US" sz="2400" i="1" dirty="0">
                <a:solidFill>
                  <a:schemeClr val="tx1"/>
                </a:solidFill>
              </a:rPr>
              <a:t>Teacher’s Directions</a:t>
            </a:r>
            <a:r>
              <a:rPr lang="en-US" sz="2400" dirty="0">
                <a:solidFill>
                  <a:schemeClr val="tx1"/>
                </a:solidFill>
              </a:rPr>
              <a:t> and leads students</a:t>
            </a:r>
          </a:p>
          <a:p>
            <a:pPr marL="285750" lvl="0" indent="-285750">
              <a:buFont typeface="Arial" panose="020B0604020202020204" pitchFamily="34" charset="0"/>
              <a:buChar char="•"/>
            </a:pPr>
            <a:endParaRPr lang="en-US" sz="2400" dirty="0">
              <a:solidFill>
                <a:schemeClr val="tx1"/>
              </a:solidFill>
            </a:endParaRPr>
          </a:p>
          <a:p>
            <a:pPr lvl="0"/>
            <a:r>
              <a:rPr lang="en-US" sz="2400" dirty="0">
                <a:solidFill>
                  <a:schemeClr val="tx1"/>
                </a:solidFill>
              </a:rPr>
              <a:t>Note: There is only one teacher per class</a:t>
            </a:r>
          </a:p>
        </p:txBody>
      </p:sp>
      <p:graphicFrame>
        <p:nvGraphicFramePr>
          <p:cNvPr id="11" name="Content Placeholder 3"/>
          <p:cNvGraphicFramePr>
            <a:graphicFrameLocks noGrp="1"/>
          </p:cNvGraphicFramePr>
          <p:nvPr>
            <p:ph idx="1"/>
            <p:extLst>
              <p:ext uri="{D42A27DB-BD31-4B8C-83A1-F6EECF244321}">
                <p14:modId xmlns:p14="http://schemas.microsoft.com/office/powerpoint/2010/main" val="2447945784"/>
              </p:ext>
            </p:extLst>
          </p:nvPr>
        </p:nvGraphicFramePr>
        <p:xfrm>
          <a:off x="474326" y="1128318"/>
          <a:ext cx="8229600" cy="4906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Rounded Rectangle 11"/>
          <p:cNvSpPr/>
          <p:nvPr/>
        </p:nvSpPr>
        <p:spPr>
          <a:xfrm>
            <a:off x="770965" y="2142809"/>
            <a:ext cx="7637929" cy="3553141"/>
          </a:xfrm>
          <a:prstGeom prst="round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lvl="0" indent="-285750">
              <a:buFont typeface="Arial" panose="020B0604020202020204" pitchFamily="34" charset="0"/>
              <a:buChar char="•"/>
            </a:pPr>
            <a:r>
              <a:rPr lang="en-US" sz="2400" dirty="0">
                <a:solidFill>
                  <a:schemeClr val="tx1"/>
                </a:solidFill>
                <a:latin typeface="Abadi" panose="020B0604020104020204" pitchFamily="34" charset="0"/>
              </a:rPr>
              <a:t>Visibility to all region, district, and school-level information</a:t>
            </a:r>
          </a:p>
          <a:p>
            <a:pPr marL="285750" indent="-285750">
              <a:buFont typeface="Arial" panose="020B0604020202020204" pitchFamily="34" charset="0"/>
              <a:buChar char="•"/>
            </a:pPr>
            <a:r>
              <a:rPr lang="en-US" sz="2400" dirty="0">
                <a:solidFill>
                  <a:schemeClr val="tx1"/>
                </a:solidFill>
                <a:latin typeface="Abadi" panose="020B0604020104020204" pitchFamily="34" charset="0"/>
              </a:rPr>
              <a:t>Point-of-contact for all District Test Coordinators for the region</a:t>
            </a:r>
          </a:p>
          <a:p>
            <a:pPr marL="285750" lvl="0" indent="-285750">
              <a:buFont typeface="Arial" panose="020B0604020202020204" pitchFamily="34" charset="0"/>
              <a:buChar char="•"/>
            </a:pPr>
            <a:r>
              <a:rPr lang="en-US" sz="2400" dirty="0">
                <a:solidFill>
                  <a:schemeClr val="tx1"/>
                </a:solidFill>
                <a:latin typeface="Abadi" panose="020B0604020104020204" pitchFamily="34" charset="0"/>
              </a:rPr>
              <a:t>Provide support to all districts in region</a:t>
            </a:r>
          </a:p>
          <a:p>
            <a:pPr marL="285750" lvl="0" indent="-285750">
              <a:buFont typeface="Arial" panose="020B0604020202020204" pitchFamily="34" charset="0"/>
              <a:buChar char="•"/>
            </a:pPr>
            <a:r>
              <a:rPr lang="en-US" sz="2400" dirty="0">
                <a:solidFill>
                  <a:schemeClr val="tx1"/>
                </a:solidFill>
                <a:latin typeface="Abadi" panose="020B0604020104020204" pitchFamily="34" charset="0"/>
              </a:rPr>
              <a:t>Generate status reports by district, school or class during test administration</a:t>
            </a:r>
          </a:p>
        </p:txBody>
      </p:sp>
    </p:spTree>
    <p:extLst>
      <p:ext uri="{BB962C8B-B14F-4D97-AF65-F5344CB8AC3E}">
        <p14:creationId xmlns:p14="http://schemas.microsoft.com/office/powerpoint/2010/main" val="370787401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Dual User Roles</a:t>
            </a:r>
          </a:p>
        </p:txBody>
      </p:sp>
      <p:sp>
        <p:nvSpPr>
          <p:cNvPr id="4" name="Slide Number Placeholder 3"/>
          <p:cNvSpPr>
            <a:spLocks noGrp="1"/>
          </p:cNvSpPr>
          <p:nvPr>
            <p:ph type="sldNum" sz="quarter" idx="10"/>
          </p:nvPr>
        </p:nvSpPr>
        <p:spPr/>
        <p:txBody>
          <a:bodyPr/>
          <a:lstStyle/>
          <a:p>
            <a:fld id="{07984A46-4541-4911-9B71-6D99D12EC3BB}" type="slidenum">
              <a:rPr lang="en-US" smtClean="0"/>
              <a:t>74</a:t>
            </a:fld>
            <a:endParaRPr lang="en-US" dirty="0"/>
          </a:p>
        </p:txBody>
      </p:sp>
      <p:sp>
        <p:nvSpPr>
          <p:cNvPr id="7" name="Content Placeholder 6"/>
          <p:cNvSpPr>
            <a:spLocks noGrp="1"/>
          </p:cNvSpPr>
          <p:nvPr>
            <p:ph idx="1"/>
          </p:nvPr>
        </p:nvSpPr>
        <p:spPr>
          <a:xfrm>
            <a:off x="457200" y="1219201"/>
            <a:ext cx="8229600" cy="1766926"/>
          </a:xfrm>
        </p:spPr>
        <p:txBody>
          <a:bodyPr>
            <a:normAutofit/>
          </a:bodyPr>
          <a:lstStyle/>
          <a:p>
            <a:r>
              <a:rPr lang="en-US" dirty="0">
                <a:solidFill>
                  <a:schemeClr val="tx1"/>
                </a:solidFill>
              </a:rPr>
              <a:t>Users may have dual roles in Nextera Admin</a:t>
            </a:r>
          </a:p>
          <a:p>
            <a:pPr lvl="1"/>
            <a:r>
              <a:rPr lang="en-US" dirty="0">
                <a:solidFill>
                  <a:schemeClr val="tx1"/>
                </a:solidFill>
              </a:rPr>
              <a:t>DTC of small district is also principal (PRN) of one (or more) schools</a:t>
            </a:r>
          </a:p>
          <a:p>
            <a:pPr lvl="1"/>
            <a:r>
              <a:rPr lang="en-US" dirty="0">
                <a:solidFill>
                  <a:schemeClr val="tx1"/>
                </a:solidFill>
              </a:rPr>
              <a:t>Principal (PRN) or STC is also a Teacher responsible for a class.  </a:t>
            </a:r>
          </a:p>
          <a:p>
            <a:pPr marL="457200" lvl="1" indent="0">
              <a:buNone/>
            </a:pPr>
            <a:endParaRPr lang="en-US" dirty="0"/>
          </a:p>
        </p:txBody>
      </p:sp>
      <p:pic>
        <p:nvPicPr>
          <p:cNvPr id="2" name="Picture 1"/>
          <p:cNvPicPr>
            <a:picLocks noChangeAspect="1"/>
          </p:cNvPicPr>
          <p:nvPr/>
        </p:nvPicPr>
        <p:blipFill>
          <a:blip r:embed="rId3"/>
          <a:stretch>
            <a:fillRect/>
          </a:stretch>
        </p:blipFill>
        <p:spPr>
          <a:xfrm>
            <a:off x="571853" y="3210243"/>
            <a:ext cx="7524898" cy="2814840"/>
          </a:xfrm>
          <a:prstGeom prst="rect">
            <a:avLst/>
          </a:prstGeom>
          <a:ln>
            <a:solidFill>
              <a:schemeClr val="tx1"/>
            </a:solidFill>
          </a:ln>
          <a:effectLst>
            <a:outerShdw blurRad="63500" sx="102000" sy="102000" algn="ctr" rotWithShape="0">
              <a:prstClr val="black">
                <a:alpha val="40000"/>
              </a:prstClr>
            </a:outerShdw>
          </a:effectLst>
        </p:spPr>
      </p:pic>
      <p:sp>
        <p:nvSpPr>
          <p:cNvPr id="5" name="Right Arrow 4"/>
          <p:cNvSpPr/>
          <p:nvPr/>
        </p:nvSpPr>
        <p:spPr>
          <a:xfrm>
            <a:off x="2613990" y="4330944"/>
            <a:ext cx="1720312" cy="57343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0419964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dirty="0">
                <a:solidFill>
                  <a:schemeClr val="tx1"/>
                </a:solidFill>
              </a:rPr>
              <a:t>There can only be one of each of the following account types per district or school: </a:t>
            </a:r>
          </a:p>
          <a:p>
            <a:pPr lvl="1"/>
            <a:r>
              <a:rPr lang="en-US" dirty="0">
                <a:solidFill>
                  <a:schemeClr val="tx1"/>
                </a:solidFill>
              </a:rPr>
              <a:t>DTC</a:t>
            </a:r>
          </a:p>
          <a:p>
            <a:pPr lvl="1"/>
            <a:r>
              <a:rPr lang="en-US" dirty="0">
                <a:solidFill>
                  <a:schemeClr val="tx1"/>
                </a:solidFill>
              </a:rPr>
              <a:t>Superintendent</a:t>
            </a:r>
          </a:p>
          <a:p>
            <a:pPr lvl="1"/>
            <a:r>
              <a:rPr lang="en-US" dirty="0">
                <a:solidFill>
                  <a:schemeClr val="tx1"/>
                </a:solidFill>
              </a:rPr>
              <a:t>PRN</a:t>
            </a:r>
          </a:p>
          <a:p>
            <a:pPr lvl="1"/>
            <a:r>
              <a:rPr lang="en-US" dirty="0">
                <a:solidFill>
                  <a:schemeClr val="tx1"/>
                </a:solidFill>
              </a:rPr>
              <a:t>STC</a:t>
            </a:r>
          </a:p>
          <a:p>
            <a:r>
              <a:rPr lang="en-US" dirty="0">
                <a:solidFill>
                  <a:schemeClr val="tx1"/>
                </a:solidFill>
              </a:rPr>
              <a:t>There can be multiple account types for:</a:t>
            </a:r>
          </a:p>
          <a:p>
            <a:pPr lvl="1"/>
            <a:r>
              <a:rPr lang="en-US" dirty="0">
                <a:solidFill>
                  <a:schemeClr val="tx1"/>
                </a:solidFill>
              </a:rPr>
              <a:t>DLU</a:t>
            </a:r>
          </a:p>
          <a:p>
            <a:pPr lvl="1"/>
            <a:r>
              <a:rPr lang="en-US" dirty="0">
                <a:solidFill>
                  <a:schemeClr val="tx1"/>
                </a:solidFill>
              </a:rPr>
              <a:t>DITC</a:t>
            </a:r>
          </a:p>
          <a:p>
            <a:pPr lvl="1"/>
            <a:r>
              <a:rPr lang="en-US" dirty="0">
                <a:solidFill>
                  <a:schemeClr val="tx1"/>
                </a:solidFill>
              </a:rPr>
              <a:t>BLU</a:t>
            </a:r>
          </a:p>
          <a:p>
            <a:pPr lvl="1"/>
            <a:r>
              <a:rPr lang="en-US" dirty="0">
                <a:solidFill>
                  <a:schemeClr val="tx1"/>
                </a:solidFill>
              </a:rPr>
              <a:t>SITC</a:t>
            </a:r>
          </a:p>
          <a:p>
            <a:pPr lvl="1"/>
            <a:r>
              <a:rPr lang="en-US" dirty="0">
                <a:solidFill>
                  <a:schemeClr val="tx1"/>
                </a:solidFill>
              </a:rPr>
              <a:t>Teachers</a:t>
            </a:r>
          </a:p>
        </p:txBody>
      </p:sp>
      <p:sp>
        <p:nvSpPr>
          <p:cNvPr id="3" name="Title 2"/>
          <p:cNvSpPr>
            <a:spLocks noGrp="1"/>
          </p:cNvSpPr>
          <p:nvPr>
            <p:ph type="title"/>
          </p:nvPr>
        </p:nvSpPr>
        <p:spPr/>
        <p:txBody>
          <a:bodyPr>
            <a:normAutofit fontScale="90000"/>
          </a:bodyPr>
          <a:lstStyle/>
          <a:p>
            <a:r>
              <a:rPr lang="en-US" dirty="0"/>
              <a:t>Account rules</a:t>
            </a:r>
          </a:p>
        </p:txBody>
      </p:sp>
      <p:sp>
        <p:nvSpPr>
          <p:cNvPr id="7" name="Slide Number Placeholder 6"/>
          <p:cNvSpPr>
            <a:spLocks noGrp="1"/>
          </p:cNvSpPr>
          <p:nvPr>
            <p:ph type="sldNum" sz="quarter" idx="10"/>
          </p:nvPr>
        </p:nvSpPr>
        <p:spPr/>
        <p:txBody>
          <a:bodyPr/>
          <a:lstStyle/>
          <a:p>
            <a:fld id="{07984A46-4541-4911-9B71-6D99D12EC3BB}" type="slidenum">
              <a:rPr lang="en-US" smtClean="0"/>
              <a:t>75</a:t>
            </a:fld>
            <a:endParaRPr lang="en-US" dirty="0"/>
          </a:p>
        </p:txBody>
      </p:sp>
    </p:spTree>
    <p:extLst>
      <p:ext uri="{BB962C8B-B14F-4D97-AF65-F5344CB8AC3E}">
        <p14:creationId xmlns:p14="http://schemas.microsoft.com/office/powerpoint/2010/main" val="14408221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a:solidFill>
                  <a:schemeClr val="tx1"/>
                </a:solidFill>
              </a:rPr>
              <a:t>Who can assign student testing accommodations?</a:t>
            </a:r>
          </a:p>
          <a:p>
            <a:r>
              <a:rPr lang="en-US" dirty="0">
                <a:solidFill>
                  <a:schemeClr val="tx1"/>
                </a:solidFill>
              </a:rPr>
              <a:t>District level users (DTC, DLU, SUP)</a:t>
            </a:r>
          </a:p>
          <a:p>
            <a:r>
              <a:rPr lang="en-US" dirty="0">
                <a:solidFill>
                  <a:schemeClr val="tx1"/>
                </a:solidFill>
              </a:rPr>
              <a:t>School level users (PRN, STC, BLU)</a:t>
            </a:r>
          </a:p>
          <a:p>
            <a:pPr marL="0" indent="0">
              <a:buNone/>
            </a:pPr>
            <a:endParaRPr lang="en-US" dirty="0">
              <a:solidFill>
                <a:schemeClr val="tx1"/>
              </a:solidFill>
            </a:endParaRPr>
          </a:p>
          <a:p>
            <a:pPr marL="0" indent="0">
              <a:buNone/>
            </a:pPr>
            <a:r>
              <a:rPr lang="en-US" dirty="0">
                <a:solidFill>
                  <a:schemeClr val="tx1"/>
                </a:solidFill>
              </a:rPr>
              <a:t>This is a local decision as to who will assign the student accommodations.</a:t>
            </a:r>
          </a:p>
        </p:txBody>
      </p:sp>
      <p:sp>
        <p:nvSpPr>
          <p:cNvPr id="3" name="Title 2"/>
          <p:cNvSpPr>
            <a:spLocks noGrp="1"/>
          </p:cNvSpPr>
          <p:nvPr>
            <p:ph type="title"/>
          </p:nvPr>
        </p:nvSpPr>
        <p:spPr/>
        <p:txBody>
          <a:bodyPr>
            <a:normAutofit fontScale="90000"/>
          </a:bodyPr>
          <a:lstStyle/>
          <a:p>
            <a:r>
              <a:rPr lang="en-US" dirty="0"/>
              <a:t>Roles and Accommodations</a:t>
            </a:r>
          </a:p>
        </p:txBody>
      </p:sp>
      <p:sp>
        <p:nvSpPr>
          <p:cNvPr id="7" name="Slide Number Placeholder 6"/>
          <p:cNvSpPr>
            <a:spLocks noGrp="1"/>
          </p:cNvSpPr>
          <p:nvPr>
            <p:ph type="sldNum" sz="quarter" idx="10"/>
          </p:nvPr>
        </p:nvSpPr>
        <p:spPr/>
        <p:txBody>
          <a:bodyPr/>
          <a:lstStyle/>
          <a:p>
            <a:fld id="{07984A46-4541-4911-9B71-6D99D12EC3BB}" type="slidenum">
              <a:rPr lang="en-US" smtClean="0"/>
              <a:t>76</a:t>
            </a:fld>
            <a:endParaRPr lang="en-US" dirty="0"/>
          </a:p>
        </p:txBody>
      </p:sp>
    </p:spTree>
    <p:extLst>
      <p:ext uri="{BB962C8B-B14F-4D97-AF65-F5344CB8AC3E}">
        <p14:creationId xmlns:p14="http://schemas.microsoft.com/office/powerpoint/2010/main" val="173976651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Roles and Not Tested Codes</a:t>
            </a:r>
          </a:p>
        </p:txBody>
      </p:sp>
      <p:sp>
        <p:nvSpPr>
          <p:cNvPr id="4" name="Slide Number Placeholder 3"/>
          <p:cNvSpPr>
            <a:spLocks noGrp="1"/>
          </p:cNvSpPr>
          <p:nvPr>
            <p:ph type="sldNum" sz="quarter" idx="10"/>
          </p:nvPr>
        </p:nvSpPr>
        <p:spPr/>
        <p:txBody>
          <a:bodyPr/>
          <a:lstStyle/>
          <a:p>
            <a:fld id="{07984A46-4541-4911-9B71-6D99D12EC3BB}" type="slidenum">
              <a:rPr lang="en-US" smtClean="0"/>
              <a:t>77</a:t>
            </a:fld>
            <a:endParaRPr lang="en-US" dirty="0"/>
          </a:p>
        </p:txBody>
      </p:sp>
      <p:sp>
        <p:nvSpPr>
          <p:cNvPr id="5" name="Content Placeholder 1"/>
          <p:cNvSpPr txBox="1">
            <a:spLocks/>
          </p:cNvSpPr>
          <p:nvPr/>
        </p:nvSpPr>
        <p:spPr bwMode="auto">
          <a:xfrm>
            <a:off x="219502" y="1128318"/>
            <a:ext cx="8229600" cy="4906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lvl1pPr marL="342900" indent="-342900" algn="l" rtl="0" eaLnBrk="1" fontAlgn="base" hangingPunct="1">
              <a:lnSpc>
                <a:spcPct val="125000"/>
              </a:lnSpc>
              <a:spcBef>
                <a:spcPts val="600"/>
              </a:spcBef>
              <a:spcAft>
                <a:spcPct val="0"/>
              </a:spcAft>
              <a:buClr>
                <a:schemeClr val="tx1">
                  <a:lumMod val="65000"/>
                  <a:lumOff val="35000"/>
                </a:schemeClr>
              </a:buClr>
              <a:buSzPct val="100000"/>
              <a:buFont typeface="Wingdings" pitchFamily="2" charset="2"/>
              <a:buChar char="§"/>
              <a:defRPr lang="en-US" sz="2400">
                <a:solidFill>
                  <a:schemeClr val="tx1">
                    <a:lumMod val="65000"/>
                    <a:lumOff val="35000"/>
                  </a:schemeClr>
                </a:solidFill>
                <a:latin typeface="+mn-lt"/>
                <a:ea typeface="+mn-ea"/>
                <a:cs typeface="+mn-cs"/>
              </a:defRPr>
            </a:lvl1pPr>
            <a:lvl2pPr marL="742950" indent="-285750" algn="l" rtl="0" eaLnBrk="1" fontAlgn="base" hangingPunct="1">
              <a:lnSpc>
                <a:spcPct val="110000"/>
              </a:lnSpc>
              <a:spcBef>
                <a:spcPts val="600"/>
              </a:spcBef>
              <a:spcAft>
                <a:spcPct val="0"/>
              </a:spcAft>
              <a:buClr>
                <a:schemeClr val="tx1">
                  <a:lumMod val="65000"/>
                  <a:lumOff val="35000"/>
                </a:schemeClr>
              </a:buClr>
              <a:buFont typeface="Arial" pitchFamily="34" charset="0"/>
              <a:buChar char="–"/>
              <a:defRPr lang="en-US" sz="2000">
                <a:solidFill>
                  <a:schemeClr val="tx1">
                    <a:lumMod val="65000"/>
                    <a:lumOff val="35000"/>
                  </a:schemeClr>
                </a:solidFill>
                <a:latin typeface="+mn-lt"/>
                <a:ea typeface="+mn-ea"/>
                <a:cs typeface="+mn-cs"/>
              </a:defRPr>
            </a:lvl2pPr>
            <a:lvl3pPr marL="1143000" indent="-228600" algn="l" rtl="0" eaLnBrk="1" fontAlgn="base" hangingPunct="1">
              <a:spcBef>
                <a:spcPct val="20000"/>
              </a:spcBef>
              <a:spcAft>
                <a:spcPct val="0"/>
              </a:spcAft>
              <a:buClr>
                <a:schemeClr val="tx1">
                  <a:lumMod val="65000"/>
                  <a:lumOff val="35000"/>
                </a:schemeClr>
              </a:buClr>
              <a:buChar char="•"/>
              <a:defRPr lang="en-US" sz="1800">
                <a:solidFill>
                  <a:schemeClr val="tx1">
                    <a:lumMod val="65000"/>
                    <a:lumOff val="35000"/>
                  </a:schemeClr>
                </a:solidFill>
                <a:latin typeface="+mn-lt"/>
                <a:ea typeface="+mn-ea"/>
                <a:cs typeface="+mn-cs"/>
              </a:defRPr>
            </a:lvl3pPr>
            <a:lvl4pPr marL="1600200" indent="-228600" algn="l" rtl="0" eaLnBrk="1" fontAlgn="base" hangingPunct="1">
              <a:spcBef>
                <a:spcPct val="20000"/>
              </a:spcBef>
              <a:spcAft>
                <a:spcPct val="0"/>
              </a:spcAft>
              <a:buClr>
                <a:schemeClr val="tx1">
                  <a:lumMod val="65000"/>
                  <a:lumOff val="35000"/>
                </a:schemeClr>
              </a:buClr>
              <a:buChar char="–"/>
              <a:defRPr lang="en-US" sz="1400">
                <a:solidFill>
                  <a:schemeClr val="tx1">
                    <a:lumMod val="65000"/>
                    <a:lumOff val="35000"/>
                  </a:schemeClr>
                </a:solidFill>
                <a:latin typeface="+mn-lt"/>
                <a:ea typeface="+mn-ea"/>
                <a:cs typeface="+mn-cs"/>
              </a:defRPr>
            </a:lvl4pPr>
            <a:lvl5pPr marL="2057400" indent="-228600" algn="l" rtl="0" eaLnBrk="1" fontAlgn="base" hangingPunct="1">
              <a:spcBef>
                <a:spcPct val="20000"/>
              </a:spcBef>
              <a:spcAft>
                <a:spcPct val="0"/>
              </a:spcAft>
              <a:buClr>
                <a:schemeClr val="tx1">
                  <a:lumMod val="65000"/>
                  <a:lumOff val="35000"/>
                </a:schemeClr>
              </a:buClr>
              <a:buChar char="»"/>
              <a:defRPr lang="en-US" sz="1200">
                <a:solidFill>
                  <a:schemeClr val="tx1">
                    <a:lumMod val="65000"/>
                    <a:lumOff val="35000"/>
                  </a:schemeClr>
                </a:solidFill>
                <a:latin typeface="+mn-lt"/>
                <a:ea typeface="+mn-ea"/>
                <a:cs typeface="+mn-cs"/>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Font typeface="Wingdings" pitchFamily="2" charset="2"/>
              <a:buNone/>
            </a:pPr>
            <a:r>
              <a:rPr lang="en-US" kern="0" dirty="0">
                <a:solidFill>
                  <a:schemeClr val="tx1"/>
                </a:solidFill>
                <a:latin typeface="Abadi" panose="020B0604020104020204" pitchFamily="34" charset="0"/>
              </a:rPr>
              <a:t>Who can assign Not Tested Codes?</a:t>
            </a:r>
          </a:p>
          <a:p>
            <a:r>
              <a:rPr lang="en-US" kern="0" dirty="0">
                <a:solidFill>
                  <a:schemeClr val="tx1"/>
                </a:solidFill>
                <a:latin typeface="Abadi" panose="020B0604020104020204" pitchFamily="34" charset="0"/>
              </a:rPr>
              <a:t>District level users (DTC, DLU, SUP)</a:t>
            </a:r>
          </a:p>
          <a:p>
            <a:r>
              <a:rPr lang="en-US" kern="0" dirty="0">
                <a:solidFill>
                  <a:schemeClr val="tx1"/>
                </a:solidFill>
                <a:latin typeface="Abadi" panose="020B0604020104020204" pitchFamily="34" charset="0"/>
              </a:rPr>
              <a:t>School level users (PRN, STC, BLU)</a:t>
            </a:r>
          </a:p>
          <a:p>
            <a:pPr marL="0" indent="0">
              <a:buFont typeface="Wingdings" pitchFamily="2" charset="2"/>
              <a:buNone/>
            </a:pPr>
            <a:endParaRPr lang="en-US" kern="0" dirty="0">
              <a:solidFill>
                <a:schemeClr val="tx1"/>
              </a:solidFill>
              <a:latin typeface="Abadi" panose="020B0604020104020204" pitchFamily="34" charset="0"/>
            </a:endParaRPr>
          </a:p>
          <a:p>
            <a:pPr marL="0" indent="0">
              <a:buFont typeface="Wingdings" pitchFamily="2" charset="2"/>
              <a:buNone/>
            </a:pPr>
            <a:r>
              <a:rPr lang="en-US" kern="0" dirty="0">
                <a:solidFill>
                  <a:schemeClr val="tx1"/>
                </a:solidFill>
                <a:latin typeface="Abadi" panose="020B0604020104020204" pitchFamily="34" charset="0"/>
              </a:rPr>
              <a:t>This is a local decision as to who will assign the student Not Tested Codes.</a:t>
            </a:r>
          </a:p>
        </p:txBody>
      </p:sp>
    </p:spTree>
    <p:extLst>
      <p:ext uri="{BB962C8B-B14F-4D97-AF65-F5344CB8AC3E}">
        <p14:creationId xmlns:p14="http://schemas.microsoft.com/office/powerpoint/2010/main" val="242525131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Log in to Nextera</a:t>
            </a:r>
            <a:r>
              <a:rPr lang="en-US" baseline="30000" dirty="0">
                <a:latin typeface="Arial" panose="020B0604020202020204" pitchFamily="34" charset="0"/>
                <a:cs typeface="Arial" panose="020B0604020202020204" pitchFamily="34" charset="0"/>
              </a:rPr>
              <a:t>®</a:t>
            </a:r>
            <a:r>
              <a:rPr lang="en-US" dirty="0"/>
              <a:t> Admin</a:t>
            </a:r>
          </a:p>
        </p:txBody>
      </p:sp>
    </p:spTree>
    <p:extLst>
      <p:ext uri="{BB962C8B-B14F-4D97-AF65-F5344CB8AC3E}">
        <p14:creationId xmlns:p14="http://schemas.microsoft.com/office/powerpoint/2010/main" val="356395505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55080"/>
            <a:ext cx="8229600" cy="4906963"/>
          </a:xfrm>
        </p:spPr>
        <p:txBody>
          <a:bodyPr/>
          <a:lstStyle/>
          <a:p>
            <a:pPr marL="0" indent="0">
              <a:buNone/>
            </a:pPr>
            <a:r>
              <a:rPr lang="en-US" dirty="0">
                <a:solidFill>
                  <a:schemeClr val="tx1"/>
                </a:solidFill>
              </a:rPr>
              <a:t>DTCs, SUPs, and PRNs received a welcome email with their username and password. </a:t>
            </a:r>
            <a:endParaRPr lang="en-US" b="1" dirty="0">
              <a:solidFill>
                <a:schemeClr val="tx1"/>
              </a:solidFill>
            </a:endParaRPr>
          </a:p>
          <a:p>
            <a:pPr marL="457200" indent="-457200">
              <a:buFont typeface="+mj-lt"/>
              <a:buAutoNum type="arabicPeriod"/>
            </a:pPr>
            <a:r>
              <a:rPr lang="en-US" sz="1600" dirty="0">
                <a:solidFill>
                  <a:schemeClr val="tx1"/>
                </a:solidFill>
              </a:rPr>
              <a:t>Log in using your provided credentials.</a:t>
            </a:r>
          </a:p>
          <a:p>
            <a:pPr marL="457200" indent="-457200">
              <a:buFont typeface="+mj-lt"/>
              <a:buAutoNum type="arabicPeriod"/>
            </a:pPr>
            <a:r>
              <a:rPr lang="en-US" sz="1600" dirty="0">
                <a:solidFill>
                  <a:schemeClr val="tx1"/>
                </a:solidFill>
              </a:rPr>
              <a:t>Follow prompts to accept a security agreement and change your password.</a:t>
            </a:r>
          </a:p>
          <a:p>
            <a:pPr marL="0" indent="0">
              <a:buNone/>
            </a:pPr>
            <a:endParaRPr lang="en-US" dirty="0"/>
          </a:p>
          <a:p>
            <a:endParaRPr lang="en-US" dirty="0"/>
          </a:p>
        </p:txBody>
      </p:sp>
      <p:sp>
        <p:nvSpPr>
          <p:cNvPr id="4" name="Title 3"/>
          <p:cNvSpPr>
            <a:spLocks noGrp="1"/>
          </p:cNvSpPr>
          <p:nvPr>
            <p:ph type="title"/>
          </p:nvPr>
        </p:nvSpPr>
        <p:spPr/>
        <p:txBody>
          <a:bodyPr>
            <a:normAutofit fontScale="90000"/>
          </a:bodyPr>
          <a:lstStyle/>
          <a:p>
            <a:r>
              <a:rPr lang="en-US" dirty="0"/>
              <a:t>Accessing Nextera Administration	</a:t>
            </a:r>
          </a:p>
        </p:txBody>
      </p:sp>
      <p:sp>
        <p:nvSpPr>
          <p:cNvPr id="3" name="Rectangle 2"/>
          <p:cNvSpPr/>
          <p:nvPr/>
        </p:nvSpPr>
        <p:spPr>
          <a:xfrm>
            <a:off x="2266202" y="6061631"/>
            <a:ext cx="4232762" cy="369332"/>
          </a:xfrm>
          <a:prstGeom prst="rect">
            <a:avLst/>
          </a:prstGeom>
        </p:spPr>
        <p:txBody>
          <a:bodyPr wrap="none">
            <a:spAutoFit/>
          </a:bodyPr>
          <a:lstStyle/>
          <a:p>
            <a:r>
              <a:rPr lang="en-US" dirty="0">
                <a:latin typeface="Abadi" panose="020B0604020104020204" pitchFamily="34" charset="0"/>
                <a:hlinkClick r:id="rId3"/>
              </a:rPr>
              <a:t>https://ny.nextera.questarai.com/Admin</a:t>
            </a:r>
            <a:r>
              <a:rPr lang="en-US" dirty="0">
                <a:latin typeface="Abadi" panose="020B0604020104020204" pitchFamily="34" charset="0"/>
              </a:rPr>
              <a:t> </a:t>
            </a:r>
          </a:p>
        </p:txBody>
      </p:sp>
      <p:sp>
        <p:nvSpPr>
          <p:cNvPr id="9" name="Slide Number Placeholder 8"/>
          <p:cNvSpPr>
            <a:spLocks noGrp="1"/>
          </p:cNvSpPr>
          <p:nvPr>
            <p:ph type="sldNum" sz="quarter" idx="10"/>
          </p:nvPr>
        </p:nvSpPr>
        <p:spPr/>
        <p:txBody>
          <a:bodyPr/>
          <a:lstStyle/>
          <a:p>
            <a:fld id="{07984A46-4541-4911-9B71-6D99D12EC3BB}" type="slidenum">
              <a:rPr lang="en-US" smtClean="0"/>
              <a:t>79</a:t>
            </a:fld>
            <a:endParaRPr lang="en-US" dirty="0"/>
          </a:p>
        </p:txBody>
      </p:sp>
      <p:pic>
        <p:nvPicPr>
          <p:cNvPr id="5" name="Picture 4"/>
          <p:cNvPicPr>
            <a:picLocks noChangeAspect="1"/>
          </p:cNvPicPr>
          <p:nvPr/>
        </p:nvPicPr>
        <p:blipFill>
          <a:blip r:embed="rId4"/>
          <a:stretch>
            <a:fillRect/>
          </a:stretch>
        </p:blipFill>
        <p:spPr>
          <a:xfrm>
            <a:off x="1959390" y="3070274"/>
            <a:ext cx="4846385" cy="2938602"/>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3504117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3200" y="136525"/>
            <a:ext cx="8229600" cy="595745"/>
          </a:xfrm>
        </p:spPr>
        <p:txBody>
          <a:bodyPr>
            <a:normAutofit fontScale="90000"/>
          </a:bodyPr>
          <a:lstStyle/>
          <a:p>
            <a:r>
              <a:rPr lang="en-US" dirty="0"/>
              <a:t>2020 CBT Milestones</a:t>
            </a:r>
          </a:p>
        </p:txBody>
      </p:sp>
      <p:sp>
        <p:nvSpPr>
          <p:cNvPr id="5" name="Slide Number Placeholder 4"/>
          <p:cNvSpPr>
            <a:spLocks noGrp="1"/>
          </p:cNvSpPr>
          <p:nvPr>
            <p:ph type="sldNum" sz="quarter" idx="4294967295"/>
          </p:nvPr>
        </p:nvSpPr>
        <p:spPr>
          <a:xfrm>
            <a:off x="6553200" y="6356350"/>
            <a:ext cx="2133600" cy="365125"/>
          </a:xfrm>
          <a:prstGeom prst="rect">
            <a:avLst/>
          </a:prstGeom>
        </p:spPr>
        <p:txBody>
          <a:bodyPr/>
          <a:lstStyle/>
          <a:p>
            <a:fld id="{F0597B30-7949-4ED9-96B5-005BABF2293C}" type="slidenum">
              <a:rPr lang="en-US" smtClean="0"/>
              <a:pPr/>
              <a:t>8</a:t>
            </a:fld>
            <a:endParaRPr lang="en-US" dirty="0"/>
          </a:p>
        </p:txBody>
      </p:sp>
      <p:graphicFrame>
        <p:nvGraphicFramePr>
          <p:cNvPr id="7" name="Content Placeholder 5">
            <a:extLst>
              <a:ext uri="{FF2B5EF4-FFF2-40B4-BE49-F238E27FC236}">
                <a16:creationId xmlns:a16="http://schemas.microsoft.com/office/drawing/2014/main" id="{FF9C55BC-51AD-4C41-B015-A7926A2F6888}"/>
              </a:ext>
            </a:extLst>
          </p:cNvPr>
          <p:cNvGraphicFramePr>
            <a:graphicFrameLocks/>
          </p:cNvGraphicFramePr>
          <p:nvPr>
            <p:extLst>
              <p:ext uri="{D42A27DB-BD31-4B8C-83A1-F6EECF244321}">
                <p14:modId xmlns:p14="http://schemas.microsoft.com/office/powerpoint/2010/main" val="1529796321"/>
              </p:ext>
            </p:extLst>
          </p:nvPr>
        </p:nvGraphicFramePr>
        <p:xfrm>
          <a:off x="0" y="1053306"/>
          <a:ext cx="9144000" cy="53030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Slide Number Placeholder 3">
            <a:extLst>
              <a:ext uri="{FF2B5EF4-FFF2-40B4-BE49-F238E27FC236}">
                <a16:creationId xmlns:a16="http://schemas.microsoft.com/office/drawing/2014/main" id="{9B047F7A-3E11-4B0E-BD3E-FB8AF5FDD7CB}"/>
              </a:ext>
            </a:extLst>
          </p:cNvPr>
          <p:cNvSpPr>
            <a:spLocks noGrp="1"/>
          </p:cNvSpPr>
          <p:nvPr>
            <p:ph type="sldNum" sz="quarter" idx="10"/>
          </p:nvPr>
        </p:nvSpPr>
        <p:spPr>
          <a:xfrm>
            <a:off x="4317175" y="6492873"/>
            <a:ext cx="509649" cy="365125"/>
          </a:xfrm>
        </p:spPr>
        <p:txBody>
          <a:bodyPr/>
          <a:lstStyle/>
          <a:p>
            <a:fld id="{07984A46-4541-4911-9B71-6D99D12EC3BB}" type="slidenum">
              <a:rPr lang="en-US" smtClean="0"/>
              <a:t>8</a:t>
            </a:fld>
            <a:endParaRPr lang="en-US" dirty="0"/>
          </a:p>
        </p:txBody>
      </p:sp>
    </p:spTree>
    <p:extLst>
      <p:ext uri="{BB962C8B-B14F-4D97-AF65-F5344CB8AC3E}">
        <p14:creationId xmlns:p14="http://schemas.microsoft.com/office/powerpoint/2010/main" val="86363802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37438"/>
            <a:ext cx="8229600" cy="5088726"/>
          </a:xfrm>
        </p:spPr>
        <p:txBody>
          <a:bodyPr/>
          <a:lstStyle/>
          <a:p>
            <a:pPr marL="0" indent="0">
              <a:buNone/>
            </a:pPr>
            <a:r>
              <a:rPr lang="en-US" dirty="0">
                <a:solidFill>
                  <a:schemeClr val="tx1"/>
                </a:solidFill>
              </a:rPr>
              <a:t>The heading at the top of the screen is used to filter to different schools and contents </a:t>
            </a:r>
          </a:p>
          <a:p>
            <a:pPr marL="0" indent="0">
              <a:buNone/>
            </a:pPr>
            <a:endParaRPr lang="en-US" dirty="0"/>
          </a:p>
        </p:txBody>
      </p:sp>
      <p:sp>
        <p:nvSpPr>
          <p:cNvPr id="4" name="Title 3"/>
          <p:cNvSpPr>
            <a:spLocks noGrp="1"/>
          </p:cNvSpPr>
          <p:nvPr>
            <p:ph type="title"/>
          </p:nvPr>
        </p:nvSpPr>
        <p:spPr/>
        <p:txBody>
          <a:bodyPr>
            <a:normAutofit fontScale="90000"/>
          </a:bodyPr>
          <a:lstStyle/>
          <a:p>
            <a:r>
              <a:rPr lang="en-US" dirty="0"/>
              <a:t>Home Screen — Navigating</a:t>
            </a:r>
          </a:p>
        </p:txBody>
      </p:sp>
      <p:sp>
        <p:nvSpPr>
          <p:cNvPr id="9" name="Slide Number Placeholder 8"/>
          <p:cNvSpPr>
            <a:spLocks noGrp="1"/>
          </p:cNvSpPr>
          <p:nvPr>
            <p:ph type="sldNum" sz="quarter" idx="10"/>
          </p:nvPr>
        </p:nvSpPr>
        <p:spPr/>
        <p:txBody>
          <a:bodyPr/>
          <a:lstStyle/>
          <a:p>
            <a:fld id="{07984A46-4541-4911-9B71-6D99D12EC3BB}" type="slidenum">
              <a:rPr lang="en-US" smtClean="0"/>
              <a:t>80</a:t>
            </a:fld>
            <a:endParaRPr lang="en-US" dirty="0"/>
          </a:p>
        </p:txBody>
      </p:sp>
      <p:pic>
        <p:nvPicPr>
          <p:cNvPr id="5" name="Picture 4">
            <a:extLst>
              <a:ext uri="{FF2B5EF4-FFF2-40B4-BE49-F238E27FC236}">
                <a16:creationId xmlns:a16="http://schemas.microsoft.com/office/drawing/2014/main" id="{3C0C4341-39CD-4178-9418-BE3678A13E88}"/>
              </a:ext>
            </a:extLst>
          </p:cNvPr>
          <p:cNvPicPr>
            <a:picLocks noChangeAspect="1"/>
          </p:cNvPicPr>
          <p:nvPr/>
        </p:nvPicPr>
        <p:blipFill>
          <a:blip r:embed="rId3"/>
          <a:stretch>
            <a:fillRect/>
          </a:stretch>
        </p:blipFill>
        <p:spPr>
          <a:xfrm>
            <a:off x="2464322" y="3192099"/>
            <a:ext cx="5710687" cy="2934063"/>
          </a:xfrm>
          <a:prstGeom prst="rect">
            <a:avLst/>
          </a:prstGeom>
          <a:ln>
            <a:solidFill>
              <a:schemeClr val="tx1"/>
            </a:solidFill>
          </a:ln>
        </p:spPr>
      </p:pic>
      <p:pic>
        <p:nvPicPr>
          <p:cNvPr id="3" name="Picture 2">
            <a:extLst>
              <a:ext uri="{FF2B5EF4-FFF2-40B4-BE49-F238E27FC236}">
                <a16:creationId xmlns:a16="http://schemas.microsoft.com/office/drawing/2014/main" id="{EDFAC255-91E1-4790-A983-758D7B41E000}"/>
              </a:ext>
            </a:extLst>
          </p:cNvPr>
          <p:cNvPicPr>
            <a:picLocks noChangeAspect="1"/>
          </p:cNvPicPr>
          <p:nvPr/>
        </p:nvPicPr>
        <p:blipFill>
          <a:blip r:embed="rId4"/>
          <a:stretch>
            <a:fillRect/>
          </a:stretch>
        </p:blipFill>
        <p:spPr>
          <a:xfrm>
            <a:off x="594421" y="2219976"/>
            <a:ext cx="6180952" cy="1085714"/>
          </a:xfrm>
          <a:prstGeom prst="rect">
            <a:avLst/>
          </a:prstGeom>
          <a:ln>
            <a:solidFill>
              <a:schemeClr val="tx1"/>
            </a:solidFill>
          </a:ln>
        </p:spPr>
      </p:pic>
    </p:spTree>
    <p:extLst>
      <p:ext uri="{BB962C8B-B14F-4D97-AF65-F5344CB8AC3E}">
        <p14:creationId xmlns:p14="http://schemas.microsoft.com/office/powerpoint/2010/main" val="319686196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68592" y="1199487"/>
            <a:ext cx="8229600" cy="1109568"/>
          </a:xfrm>
        </p:spPr>
        <p:txBody>
          <a:bodyPr>
            <a:normAutofit fontScale="90000"/>
          </a:bodyPr>
          <a:lstStyle/>
          <a:p>
            <a:r>
              <a:rPr lang="en-US" dirty="0">
                <a:solidFill>
                  <a:schemeClr val="tx1"/>
                </a:solidFill>
              </a:rPr>
              <a:t>When users log back into Nextera Admin, they will be on same administration.</a:t>
            </a:r>
            <a:endParaRPr lang="en-US" dirty="0"/>
          </a:p>
        </p:txBody>
      </p:sp>
      <p:sp>
        <p:nvSpPr>
          <p:cNvPr id="9" name="Slide Number Placeholder 8"/>
          <p:cNvSpPr>
            <a:spLocks noGrp="1"/>
          </p:cNvSpPr>
          <p:nvPr>
            <p:ph type="sldNum" sz="quarter" idx="10"/>
          </p:nvPr>
        </p:nvSpPr>
        <p:spPr/>
        <p:txBody>
          <a:bodyPr/>
          <a:lstStyle/>
          <a:p>
            <a:fld id="{07984A46-4541-4911-9B71-6D99D12EC3BB}" type="slidenum">
              <a:rPr lang="en-US" smtClean="0">
                <a:latin typeface="Abadi" panose="020B0604020104020204" pitchFamily="34" charset="0"/>
              </a:rPr>
              <a:t>81</a:t>
            </a:fld>
            <a:endParaRPr lang="en-US" dirty="0">
              <a:latin typeface="Abadi" panose="020B0604020104020204" pitchFamily="34" charset="0"/>
            </a:endParaRPr>
          </a:p>
        </p:txBody>
      </p:sp>
      <p:sp>
        <p:nvSpPr>
          <p:cNvPr id="8" name="Title 3">
            <a:extLst>
              <a:ext uri="{FF2B5EF4-FFF2-40B4-BE49-F238E27FC236}">
                <a16:creationId xmlns:a16="http://schemas.microsoft.com/office/drawing/2014/main" id="{6CC6A1C1-2EAF-4672-80DF-C75A5BDBBAD1}"/>
              </a:ext>
            </a:extLst>
          </p:cNvPr>
          <p:cNvSpPr txBox="1">
            <a:spLocks/>
          </p:cNvSpPr>
          <p:nvPr/>
        </p:nvSpPr>
        <p:spPr bwMode="auto">
          <a:xfrm>
            <a:off x="457200" y="318655"/>
            <a:ext cx="8229600" cy="59574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rmAutofit fontScale="90000" lnSpcReduction="10000"/>
          </a:bodyPr>
          <a:lstStyle>
            <a:lvl1pPr algn="l" rtl="0" eaLnBrk="1" fontAlgn="base" hangingPunct="1">
              <a:spcBef>
                <a:spcPct val="0"/>
              </a:spcBef>
              <a:spcAft>
                <a:spcPct val="0"/>
              </a:spcAft>
              <a:defRPr sz="3800" b="0">
                <a:solidFill>
                  <a:schemeClr val="bg1"/>
                </a:solidFill>
                <a:latin typeface="Abadi" panose="020B0604020104020204" pitchFamily="34" charset="0"/>
                <a:ea typeface="+mj-ea"/>
                <a:cs typeface="Arial Black"/>
              </a:defRPr>
            </a:lvl1pPr>
            <a:lvl2pPr algn="l" rtl="0" eaLnBrk="1" fontAlgn="base" hangingPunct="1">
              <a:spcBef>
                <a:spcPct val="0"/>
              </a:spcBef>
              <a:spcAft>
                <a:spcPct val="0"/>
              </a:spcAft>
              <a:defRPr sz="4400">
                <a:solidFill>
                  <a:schemeClr val="bg1"/>
                </a:solidFill>
                <a:latin typeface="Arial" charset="0"/>
              </a:defRPr>
            </a:lvl2pPr>
            <a:lvl3pPr algn="l" rtl="0" eaLnBrk="1" fontAlgn="base" hangingPunct="1">
              <a:spcBef>
                <a:spcPct val="0"/>
              </a:spcBef>
              <a:spcAft>
                <a:spcPct val="0"/>
              </a:spcAft>
              <a:defRPr sz="4400">
                <a:solidFill>
                  <a:schemeClr val="bg1"/>
                </a:solidFill>
                <a:latin typeface="Arial" charset="0"/>
              </a:defRPr>
            </a:lvl3pPr>
            <a:lvl4pPr algn="l" rtl="0" eaLnBrk="1" fontAlgn="base" hangingPunct="1">
              <a:spcBef>
                <a:spcPct val="0"/>
              </a:spcBef>
              <a:spcAft>
                <a:spcPct val="0"/>
              </a:spcAft>
              <a:defRPr sz="4400">
                <a:solidFill>
                  <a:schemeClr val="bg1"/>
                </a:solidFill>
                <a:latin typeface="Arial" charset="0"/>
              </a:defRPr>
            </a:lvl4pPr>
            <a:lvl5pPr algn="l" rtl="0" eaLnBrk="1" fontAlgn="base" hangingPunct="1">
              <a:spcBef>
                <a:spcPct val="0"/>
              </a:spcBef>
              <a:spcAft>
                <a:spcPct val="0"/>
              </a:spcAft>
              <a:defRPr sz="4400">
                <a:solidFill>
                  <a:schemeClr val="bg1"/>
                </a:solidFill>
                <a:latin typeface="Arial" charset="0"/>
              </a:defRPr>
            </a:lvl5pPr>
            <a:lvl6pPr marL="457200" algn="l" rtl="0" eaLnBrk="1" fontAlgn="base" hangingPunct="1">
              <a:spcBef>
                <a:spcPct val="0"/>
              </a:spcBef>
              <a:spcAft>
                <a:spcPct val="0"/>
              </a:spcAft>
              <a:defRPr sz="4400">
                <a:solidFill>
                  <a:schemeClr val="bg1"/>
                </a:solidFill>
                <a:latin typeface="Arial" charset="0"/>
              </a:defRPr>
            </a:lvl6pPr>
            <a:lvl7pPr marL="914400" algn="l" rtl="0" eaLnBrk="1" fontAlgn="base" hangingPunct="1">
              <a:spcBef>
                <a:spcPct val="0"/>
              </a:spcBef>
              <a:spcAft>
                <a:spcPct val="0"/>
              </a:spcAft>
              <a:defRPr sz="4400">
                <a:solidFill>
                  <a:schemeClr val="bg1"/>
                </a:solidFill>
                <a:latin typeface="Arial" charset="0"/>
              </a:defRPr>
            </a:lvl7pPr>
            <a:lvl8pPr marL="1371600" algn="l" rtl="0" eaLnBrk="1" fontAlgn="base" hangingPunct="1">
              <a:spcBef>
                <a:spcPct val="0"/>
              </a:spcBef>
              <a:spcAft>
                <a:spcPct val="0"/>
              </a:spcAft>
              <a:defRPr sz="4400">
                <a:solidFill>
                  <a:schemeClr val="bg1"/>
                </a:solidFill>
                <a:latin typeface="Arial" charset="0"/>
              </a:defRPr>
            </a:lvl8pPr>
            <a:lvl9pPr marL="1828800" algn="l" rtl="0" eaLnBrk="1" fontAlgn="base" hangingPunct="1">
              <a:spcBef>
                <a:spcPct val="0"/>
              </a:spcBef>
              <a:spcAft>
                <a:spcPct val="0"/>
              </a:spcAft>
              <a:defRPr sz="4400">
                <a:solidFill>
                  <a:schemeClr val="bg1"/>
                </a:solidFill>
                <a:latin typeface="Arial" charset="0"/>
              </a:defRPr>
            </a:lvl9pPr>
          </a:lstStyle>
          <a:p>
            <a:r>
              <a:rPr lang="en-US" kern="0" dirty="0"/>
              <a:t>Home Screen </a:t>
            </a:r>
          </a:p>
        </p:txBody>
      </p:sp>
      <p:pic>
        <p:nvPicPr>
          <p:cNvPr id="7" name="Picture 6">
            <a:extLst>
              <a:ext uri="{FF2B5EF4-FFF2-40B4-BE49-F238E27FC236}">
                <a16:creationId xmlns:a16="http://schemas.microsoft.com/office/drawing/2014/main" id="{3AE4128D-7BD9-49AE-BDAB-A7E1325CAAFC}"/>
              </a:ext>
            </a:extLst>
          </p:cNvPr>
          <p:cNvPicPr>
            <a:picLocks noChangeAspect="1"/>
          </p:cNvPicPr>
          <p:nvPr/>
        </p:nvPicPr>
        <p:blipFill>
          <a:blip r:embed="rId3"/>
          <a:stretch>
            <a:fillRect/>
          </a:stretch>
        </p:blipFill>
        <p:spPr>
          <a:xfrm>
            <a:off x="335268" y="5084561"/>
            <a:ext cx="6200169" cy="1109568"/>
          </a:xfrm>
          <a:prstGeom prst="rect">
            <a:avLst/>
          </a:prstGeom>
        </p:spPr>
      </p:pic>
      <p:sp>
        <p:nvSpPr>
          <p:cNvPr id="5" name="Explosion: 8 Points 4">
            <a:extLst>
              <a:ext uri="{FF2B5EF4-FFF2-40B4-BE49-F238E27FC236}">
                <a16:creationId xmlns:a16="http://schemas.microsoft.com/office/drawing/2014/main" id="{D6051497-CAA1-41FA-AA60-BA59868918CD}"/>
              </a:ext>
            </a:extLst>
          </p:cNvPr>
          <p:cNvSpPr/>
          <p:nvPr/>
        </p:nvSpPr>
        <p:spPr>
          <a:xfrm>
            <a:off x="4571363" y="2111228"/>
            <a:ext cx="4566503" cy="3157356"/>
          </a:xfrm>
          <a:prstGeom prst="irregularSeal1">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New this year:  </a:t>
            </a:r>
          </a:p>
          <a:p>
            <a:pPr algn="ctr"/>
            <a:r>
              <a:rPr lang="en-US" dirty="0"/>
              <a:t>Admin retains last administration selection.</a:t>
            </a:r>
          </a:p>
        </p:txBody>
      </p:sp>
    </p:spTree>
    <p:extLst>
      <p:ext uri="{BB962C8B-B14F-4D97-AF65-F5344CB8AC3E}">
        <p14:creationId xmlns:p14="http://schemas.microsoft.com/office/powerpoint/2010/main" val="94799936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Accounts</a:t>
            </a:r>
          </a:p>
        </p:txBody>
      </p:sp>
    </p:spTree>
    <p:extLst>
      <p:ext uri="{BB962C8B-B14F-4D97-AF65-F5344CB8AC3E}">
        <p14:creationId xmlns:p14="http://schemas.microsoft.com/office/powerpoint/2010/main" val="370855846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06622"/>
            <a:ext cx="8229600" cy="2115634"/>
          </a:xfrm>
        </p:spPr>
        <p:txBody>
          <a:bodyPr>
            <a:normAutofit/>
          </a:bodyPr>
          <a:lstStyle/>
          <a:p>
            <a:r>
              <a:rPr lang="en-US" dirty="0">
                <a:solidFill>
                  <a:schemeClr val="tx1"/>
                </a:solidFill>
              </a:rPr>
              <a:t>Use the Accounts Page to create additional users, if necessary</a:t>
            </a:r>
          </a:p>
          <a:p>
            <a:r>
              <a:rPr lang="en-US" dirty="0">
                <a:solidFill>
                  <a:schemeClr val="tx1"/>
                </a:solidFill>
              </a:rPr>
              <a:t>Manage all accounts associated within the selected district and schools from one location </a:t>
            </a:r>
          </a:p>
          <a:p>
            <a:endParaRPr lang="en-US" dirty="0"/>
          </a:p>
        </p:txBody>
      </p:sp>
      <p:sp>
        <p:nvSpPr>
          <p:cNvPr id="3" name="Title 2"/>
          <p:cNvSpPr>
            <a:spLocks noGrp="1"/>
          </p:cNvSpPr>
          <p:nvPr>
            <p:ph type="title"/>
          </p:nvPr>
        </p:nvSpPr>
        <p:spPr/>
        <p:txBody>
          <a:bodyPr>
            <a:normAutofit fontScale="90000"/>
          </a:bodyPr>
          <a:lstStyle/>
          <a:p>
            <a:r>
              <a:rPr lang="en-US" dirty="0"/>
              <a:t>Accounts </a:t>
            </a:r>
          </a:p>
        </p:txBody>
      </p:sp>
      <p:sp>
        <p:nvSpPr>
          <p:cNvPr id="7" name="Slide Number Placeholder 6"/>
          <p:cNvSpPr>
            <a:spLocks noGrp="1"/>
          </p:cNvSpPr>
          <p:nvPr>
            <p:ph type="sldNum" sz="quarter" idx="10"/>
          </p:nvPr>
        </p:nvSpPr>
        <p:spPr/>
        <p:txBody>
          <a:bodyPr/>
          <a:lstStyle/>
          <a:p>
            <a:fld id="{07984A46-4541-4911-9B71-6D99D12EC3BB}" type="slidenum">
              <a:rPr lang="en-US" smtClean="0"/>
              <a:t>83</a:t>
            </a:fld>
            <a:endParaRPr lang="en-US" dirty="0"/>
          </a:p>
        </p:txBody>
      </p:sp>
      <p:pic>
        <p:nvPicPr>
          <p:cNvPr id="4" name="Picture 3"/>
          <p:cNvPicPr>
            <a:picLocks noChangeAspect="1"/>
          </p:cNvPicPr>
          <p:nvPr/>
        </p:nvPicPr>
        <p:blipFill>
          <a:blip r:embed="rId3"/>
          <a:stretch>
            <a:fillRect/>
          </a:stretch>
        </p:blipFill>
        <p:spPr>
          <a:xfrm>
            <a:off x="4056028" y="3588729"/>
            <a:ext cx="4874217" cy="2393996"/>
          </a:xfrm>
          <a:prstGeom prst="rect">
            <a:avLst/>
          </a:prstGeom>
          <a:ln>
            <a:solidFill>
              <a:schemeClr val="tx1"/>
            </a:solidFill>
          </a:ln>
          <a:effectLst>
            <a:outerShdw blurRad="63500" sx="102000" sy="102000" algn="ctr" rotWithShape="0">
              <a:prstClr val="black">
                <a:alpha val="40000"/>
              </a:prstClr>
            </a:outerShdw>
          </a:effectLst>
        </p:spPr>
      </p:pic>
      <p:sp>
        <p:nvSpPr>
          <p:cNvPr id="6" name="Content Placeholder 1"/>
          <p:cNvSpPr txBox="1">
            <a:spLocks/>
          </p:cNvSpPr>
          <p:nvPr/>
        </p:nvSpPr>
        <p:spPr bwMode="auto">
          <a:xfrm>
            <a:off x="457200" y="2789695"/>
            <a:ext cx="3877101" cy="3053849"/>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lvl1pPr marL="342900" indent="-342900" algn="l" rtl="0" eaLnBrk="1" fontAlgn="base" hangingPunct="1">
              <a:lnSpc>
                <a:spcPct val="125000"/>
              </a:lnSpc>
              <a:spcBef>
                <a:spcPts val="600"/>
              </a:spcBef>
              <a:spcAft>
                <a:spcPct val="0"/>
              </a:spcAft>
              <a:buClr>
                <a:schemeClr val="tx1">
                  <a:lumMod val="65000"/>
                  <a:lumOff val="35000"/>
                </a:schemeClr>
              </a:buClr>
              <a:buSzPct val="100000"/>
              <a:buFont typeface="Wingdings" pitchFamily="2" charset="2"/>
              <a:buChar char="§"/>
              <a:defRPr lang="en-US" sz="2400">
                <a:solidFill>
                  <a:schemeClr val="tx1">
                    <a:lumMod val="65000"/>
                    <a:lumOff val="35000"/>
                  </a:schemeClr>
                </a:solidFill>
                <a:latin typeface="+mn-lt"/>
                <a:ea typeface="+mn-ea"/>
                <a:cs typeface="+mn-cs"/>
              </a:defRPr>
            </a:lvl1pPr>
            <a:lvl2pPr marL="742950" indent="-285750" algn="l" rtl="0" eaLnBrk="1" fontAlgn="base" hangingPunct="1">
              <a:lnSpc>
                <a:spcPct val="110000"/>
              </a:lnSpc>
              <a:spcBef>
                <a:spcPts val="600"/>
              </a:spcBef>
              <a:spcAft>
                <a:spcPct val="0"/>
              </a:spcAft>
              <a:buClr>
                <a:schemeClr val="tx1">
                  <a:lumMod val="65000"/>
                  <a:lumOff val="35000"/>
                </a:schemeClr>
              </a:buClr>
              <a:buFont typeface="Arial" pitchFamily="34" charset="0"/>
              <a:buChar char="–"/>
              <a:defRPr lang="en-US" sz="2000">
                <a:solidFill>
                  <a:schemeClr val="tx1">
                    <a:lumMod val="65000"/>
                    <a:lumOff val="35000"/>
                  </a:schemeClr>
                </a:solidFill>
                <a:latin typeface="+mn-lt"/>
                <a:ea typeface="+mn-ea"/>
                <a:cs typeface="+mn-cs"/>
              </a:defRPr>
            </a:lvl2pPr>
            <a:lvl3pPr marL="1143000" indent="-228600" algn="l" rtl="0" eaLnBrk="1" fontAlgn="base" hangingPunct="1">
              <a:spcBef>
                <a:spcPct val="20000"/>
              </a:spcBef>
              <a:spcAft>
                <a:spcPct val="0"/>
              </a:spcAft>
              <a:buClr>
                <a:schemeClr val="tx1">
                  <a:lumMod val="65000"/>
                  <a:lumOff val="35000"/>
                </a:schemeClr>
              </a:buClr>
              <a:buChar char="•"/>
              <a:defRPr lang="en-US" sz="1800">
                <a:solidFill>
                  <a:schemeClr val="tx1">
                    <a:lumMod val="65000"/>
                    <a:lumOff val="35000"/>
                  </a:schemeClr>
                </a:solidFill>
                <a:latin typeface="+mn-lt"/>
                <a:ea typeface="+mn-ea"/>
                <a:cs typeface="+mn-cs"/>
              </a:defRPr>
            </a:lvl3pPr>
            <a:lvl4pPr marL="1600200" indent="-228600" algn="l" rtl="0" eaLnBrk="1" fontAlgn="base" hangingPunct="1">
              <a:spcBef>
                <a:spcPct val="20000"/>
              </a:spcBef>
              <a:spcAft>
                <a:spcPct val="0"/>
              </a:spcAft>
              <a:buClr>
                <a:schemeClr val="tx1">
                  <a:lumMod val="65000"/>
                  <a:lumOff val="35000"/>
                </a:schemeClr>
              </a:buClr>
              <a:buChar char="–"/>
              <a:defRPr lang="en-US" sz="1400">
                <a:solidFill>
                  <a:schemeClr val="tx1">
                    <a:lumMod val="65000"/>
                    <a:lumOff val="35000"/>
                  </a:schemeClr>
                </a:solidFill>
                <a:latin typeface="+mn-lt"/>
                <a:ea typeface="+mn-ea"/>
                <a:cs typeface="+mn-cs"/>
              </a:defRPr>
            </a:lvl4pPr>
            <a:lvl5pPr marL="2057400" indent="-228600" algn="l" rtl="0" eaLnBrk="1" fontAlgn="base" hangingPunct="1">
              <a:spcBef>
                <a:spcPct val="20000"/>
              </a:spcBef>
              <a:spcAft>
                <a:spcPct val="0"/>
              </a:spcAft>
              <a:buClr>
                <a:schemeClr val="tx1">
                  <a:lumMod val="65000"/>
                  <a:lumOff val="35000"/>
                </a:schemeClr>
              </a:buClr>
              <a:buChar char="»"/>
              <a:defRPr lang="en-US" sz="1200">
                <a:solidFill>
                  <a:schemeClr val="tx1">
                    <a:lumMod val="65000"/>
                    <a:lumOff val="35000"/>
                  </a:schemeClr>
                </a:solidFill>
                <a:latin typeface="+mn-lt"/>
                <a:ea typeface="+mn-ea"/>
                <a:cs typeface="+mn-cs"/>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None/>
            </a:pPr>
            <a:r>
              <a:rPr lang="en-US" kern="0" dirty="0"/>
              <a:t> </a:t>
            </a:r>
          </a:p>
          <a:p>
            <a:pPr lvl="1"/>
            <a:r>
              <a:rPr lang="en-US" kern="0" dirty="0">
                <a:solidFill>
                  <a:schemeClr val="tx1"/>
                </a:solidFill>
                <a:latin typeface="Abadi" panose="020B0604020104020204" pitchFamily="34" charset="0"/>
              </a:rPr>
              <a:t>Create new accounts</a:t>
            </a:r>
          </a:p>
          <a:p>
            <a:pPr lvl="1"/>
            <a:r>
              <a:rPr lang="en-US" kern="0" dirty="0">
                <a:solidFill>
                  <a:schemeClr val="tx1"/>
                </a:solidFill>
                <a:latin typeface="Abadi" panose="020B0604020104020204" pitchFamily="34" charset="0"/>
              </a:rPr>
              <a:t>Edit accounts</a:t>
            </a:r>
          </a:p>
          <a:p>
            <a:pPr lvl="1"/>
            <a:r>
              <a:rPr lang="en-US" kern="0" dirty="0">
                <a:solidFill>
                  <a:schemeClr val="tx1"/>
                </a:solidFill>
                <a:latin typeface="Abadi" panose="020B0604020104020204" pitchFamily="34" charset="0"/>
              </a:rPr>
              <a:t>Send users their login information or reset passwords</a:t>
            </a:r>
          </a:p>
          <a:p>
            <a:endParaRPr lang="en-US" kern="0" dirty="0"/>
          </a:p>
        </p:txBody>
      </p:sp>
    </p:spTree>
    <p:extLst>
      <p:ext uri="{BB962C8B-B14F-4D97-AF65-F5344CB8AC3E}">
        <p14:creationId xmlns:p14="http://schemas.microsoft.com/office/powerpoint/2010/main" val="403943300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Accounts</a:t>
            </a:r>
          </a:p>
        </p:txBody>
      </p:sp>
      <p:sp>
        <p:nvSpPr>
          <p:cNvPr id="8" name="Content Placeholder 1"/>
          <p:cNvSpPr txBox="1">
            <a:spLocks/>
          </p:cNvSpPr>
          <p:nvPr/>
        </p:nvSpPr>
        <p:spPr>
          <a:xfrm>
            <a:off x="457200" y="1219200"/>
            <a:ext cx="8229600" cy="4906963"/>
          </a:xfrm>
          <a:prstGeom prst="rect">
            <a:avLst/>
          </a:prstGeom>
        </p:spPr>
        <p:txBody>
          <a:bodyPr/>
          <a:lstStyle>
            <a:lvl1pPr marL="342900" indent="-342900" algn="l" rtl="0" eaLnBrk="1" fontAlgn="base" hangingPunct="1">
              <a:lnSpc>
                <a:spcPct val="125000"/>
              </a:lnSpc>
              <a:spcBef>
                <a:spcPts val="600"/>
              </a:spcBef>
              <a:spcAft>
                <a:spcPct val="0"/>
              </a:spcAft>
              <a:buClr>
                <a:schemeClr val="tx1">
                  <a:lumMod val="65000"/>
                  <a:lumOff val="35000"/>
                </a:schemeClr>
              </a:buClr>
              <a:buFont typeface="Wingdings" panose="05000000000000000000" pitchFamily="2" charset="2"/>
              <a:buChar char="§"/>
              <a:defRPr lang="en-US" sz="2200" dirty="0" smtClean="0">
                <a:solidFill>
                  <a:schemeClr val="tx1">
                    <a:lumMod val="65000"/>
                    <a:lumOff val="35000"/>
                  </a:schemeClr>
                </a:solidFill>
                <a:latin typeface="+mn-lt"/>
                <a:ea typeface="+mn-ea"/>
                <a:cs typeface="+mn-cs"/>
              </a:defRPr>
            </a:lvl1pPr>
            <a:lvl2pPr marL="742950" indent="-285750" algn="l" rtl="0" eaLnBrk="1" fontAlgn="base" hangingPunct="1">
              <a:spcBef>
                <a:spcPct val="20000"/>
              </a:spcBef>
              <a:spcAft>
                <a:spcPct val="0"/>
              </a:spcAft>
              <a:buClr>
                <a:schemeClr val="tx1">
                  <a:lumMod val="65000"/>
                  <a:lumOff val="35000"/>
                </a:schemeClr>
              </a:buClr>
              <a:buFont typeface="Book Antiqua" panose="02040602050305030304" pitchFamily="18" charset="0"/>
              <a:buChar char="−"/>
              <a:defRPr lang="en-US" sz="1800" dirty="0" smtClean="0">
                <a:solidFill>
                  <a:schemeClr val="tx1">
                    <a:lumMod val="65000"/>
                    <a:lumOff val="35000"/>
                  </a:schemeClr>
                </a:solidFill>
                <a:latin typeface="+mn-lt"/>
                <a:ea typeface="+mn-ea"/>
                <a:cs typeface="+mn-cs"/>
              </a:defRPr>
            </a:lvl2pPr>
            <a:lvl3pPr marL="1143000" indent="-228600" algn="l" rtl="0" eaLnBrk="1" fontAlgn="base" hangingPunct="1">
              <a:spcBef>
                <a:spcPct val="20000"/>
              </a:spcBef>
              <a:spcAft>
                <a:spcPct val="0"/>
              </a:spcAft>
              <a:buClr>
                <a:schemeClr val="tx1">
                  <a:lumMod val="65000"/>
                  <a:lumOff val="35000"/>
                </a:schemeClr>
              </a:buClr>
              <a:buChar char="•"/>
              <a:defRPr lang="en-US" sz="1600" dirty="0" smtClean="0">
                <a:solidFill>
                  <a:schemeClr val="tx1">
                    <a:lumMod val="65000"/>
                    <a:lumOff val="35000"/>
                  </a:schemeClr>
                </a:solidFill>
                <a:latin typeface="+mn-lt"/>
                <a:ea typeface="+mn-ea"/>
                <a:cs typeface="+mn-cs"/>
              </a:defRPr>
            </a:lvl3pPr>
            <a:lvl4pPr marL="1600200" indent="-228600" algn="l" rtl="0" eaLnBrk="1" fontAlgn="base" hangingPunct="1">
              <a:spcBef>
                <a:spcPct val="20000"/>
              </a:spcBef>
              <a:spcAft>
                <a:spcPct val="0"/>
              </a:spcAft>
              <a:buClr>
                <a:schemeClr val="tx1">
                  <a:lumMod val="65000"/>
                  <a:lumOff val="35000"/>
                </a:schemeClr>
              </a:buClr>
              <a:buChar char="–"/>
              <a:defRPr lang="en-US" sz="1200" dirty="0" smtClean="0">
                <a:solidFill>
                  <a:schemeClr val="tx1">
                    <a:lumMod val="65000"/>
                    <a:lumOff val="35000"/>
                  </a:schemeClr>
                </a:solidFill>
                <a:latin typeface="+mn-lt"/>
                <a:ea typeface="+mn-ea"/>
                <a:cs typeface="+mn-cs"/>
              </a:defRPr>
            </a:lvl4pPr>
            <a:lvl5pPr marL="2057400" indent="-228600" algn="l" rtl="0" eaLnBrk="1" fontAlgn="base" hangingPunct="1">
              <a:spcBef>
                <a:spcPct val="20000"/>
              </a:spcBef>
              <a:spcAft>
                <a:spcPct val="0"/>
              </a:spcAft>
              <a:buClr>
                <a:schemeClr val="tx1">
                  <a:lumMod val="65000"/>
                  <a:lumOff val="35000"/>
                </a:schemeClr>
              </a:buClr>
              <a:buChar char="»"/>
              <a:defRPr lang="en-US" sz="1000" dirty="0">
                <a:solidFill>
                  <a:schemeClr val="tx1">
                    <a:lumMod val="65000"/>
                    <a:lumOff val="35000"/>
                  </a:schemeClr>
                </a:solidFill>
                <a:latin typeface="+mn-lt"/>
                <a:ea typeface="+mn-ea"/>
                <a:cs typeface="+mn-cs"/>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None/>
            </a:pPr>
            <a:r>
              <a:rPr lang="en-US" sz="2400" kern="0" dirty="0">
                <a:solidFill>
                  <a:schemeClr val="tx1"/>
                </a:solidFill>
                <a:latin typeface="Abadi" panose="020B0604020104020204" pitchFamily="34" charset="0"/>
              </a:rPr>
              <a:t>New Accounts</a:t>
            </a:r>
          </a:p>
          <a:p>
            <a:r>
              <a:rPr lang="en-US" kern="0" dirty="0">
                <a:solidFill>
                  <a:schemeClr val="tx1"/>
                </a:solidFill>
                <a:latin typeface="Abadi" panose="020B0604020104020204" pitchFamily="34" charset="0"/>
              </a:rPr>
              <a:t>Account creation should be handled locally through Nextera Admin</a:t>
            </a:r>
          </a:p>
          <a:p>
            <a:r>
              <a:rPr lang="en-US" kern="0" dirty="0">
                <a:solidFill>
                  <a:schemeClr val="tx1"/>
                </a:solidFill>
                <a:latin typeface="Abadi" panose="020B0604020104020204" pitchFamily="34" charset="0"/>
              </a:rPr>
              <a:t>User ID field should always be the user’s email address</a:t>
            </a:r>
          </a:p>
          <a:p>
            <a:r>
              <a:rPr lang="en-US" kern="0" dirty="0">
                <a:solidFill>
                  <a:schemeClr val="tx1"/>
                </a:solidFill>
                <a:latin typeface="Abadi" panose="020B0604020104020204" pitchFamily="34" charset="0"/>
              </a:rPr>
              <a:t>When resetting your initial password, follow the below password rules:</a:t>
            </a:r>
          </a:p>
          <a:p>
            <a:pPr lvl="1"/>
            <a:r>
              <a:rPr lang="en-US" sz="2000" dirty="0">
                <a:solidFill>
                  <a:schemeClr val="tx1"/>
                </a:solidFill>
                <a:latin typeface="Abadi" panose="020B0604020104020204" pitchFamily="34" charset="0"/>
              </a:rPr>
              <a:t>Must be 8 characters in length</a:t>
            </a:r>
          </a:p>
          <a:p>
            <a:pPr lvl="1"/>
            <a:r>
              <a:rPr lang="en-US" sz="2000" dirty="0">
                <a:solidFill>
                  <a:schemeClr val="tx1"/>
                </a:solidFill>
                <a:latin typeface="Abadi" panose="020B0604020104020204" pitchFamily="34" charset="0"/>
              </a:rPr>
              <a:t>Must be alpha-numeric and contain at least one number</a:t>
            </a:r>
          </a:p>
          <a:p>
            <a:pPr lvl="1"/>
            <a:r>
              <a:rPr lang="en-US" sz="2000" dirty="0">
                <a:solidFill>
                  <a:schemeClr val="tx1"/>
                </a:solidFill>
                <a:latin typeface="Abadi" panose="020B0604020104020204" pitchFamily="34" charset="0"/>
              </a:rPr>
              <a:t>Must contain one uppercase letter</a:t>
            </a:r>
          </a:p>
          <a:p>
            <a:pPr lvl="1"/>
            <a:r>
              <a:rPr lang="en-US" sz="2000" dirty="0">
                <a:solidFill>
                  <a:schemeClr val="tx1"/>
                </a:solidFill>
                <a:latin typeface="Abadi" panose="020B0604020104020204" pitchFamily="34" charset="0"/>
              </a:rPr>
              <a:t>If case is used during password creation, then case must be used during login</a:t>
            </a:r>
          </a:p>
          <a:p>
            <a:pPr lvl="1"/>
            <a:endParaRPr lang="en-US" sz="1600" kern="0" dirty="0"/>
          </a:p>
          <a:p>
            <a:pPr marL="0" indent="0">
              <a:buFont typeface="Wingdings" panose="05000000000000000000" pitchFamily="2" charset="2"/>
              <a:buNone/>
            </a:pPr>
            <a:endParaRPr lang="en-US" kern="0" dirty="0"/>
          </a:p>
          <a:p>
            <a:endParaRPr lang="en-US" kern="0" dirty="0"/>
          </a:p>
        </p:txBody>
      </p:sp>
      <p:sp>
        <p:nvSpPr>
          <p:cNvPr id="6" name="Slide Number Placeholder 5"/>
          <p:cNvSpPr>
            <a:spLocks noGrp="1"/>
          </p:cNvSpPr>
          <p:nvPr>
            <p:ph type="sldNum" sz="quarter" idx="10"/>
          </p:nvPr>
        </p:nvSpPr>
        <p:spPr/>
        <p:txBody>
          <a:bodyPr/>
          <a:lstStyle/>
          <a:p>
            <a:fld id="{07984A46-4541-4911-9B71-6D99D12EC3BB}" type="slidenum">
              <a:rPr lang="en-US" smtClean="0"/>
              <a:t>84</a:t>
            </a:fld>
            <a:endParaRPr lang="en-US" dirty="0"/>
          </a:p>
        </p:txBody>
      </p:sp>
    </p:spTree>
    <p:extLst>
      <p:ext uri="{BB962C8B-B14F-4D97-AF65-F5344CB8AC3E}">
        <p14:creationId xmlns:p14="http://schemas.microsoft.com/office/powerpoint/2010/main" val="99270736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93429" y="2226428"/>
            <a:ext cx="8689917" cy="3979023"/>
          </a:xfrm>
          <a:prstGeom prst="rect">
            <a:avLst/>
          </a:prstGeom>
          <a:ln>
            <a:noFill/>
          </a:ln>
          <a:effectLst>
            <a:outerShdw blurRad="190500" algn="tl" rotWithShape="0">
              <a:srgbClr val="000000">
                <a:alpha val="70000"/>
              </a:srgbClr>
            </a:outerShdw>
          </a:effectLst>
        </p:spPr>
      </p:pic>
      <p:sp>
        <p:nvSpPr>
          <p:cNvPr id="4" name="Title 3"/>
          <p:cNvSpPr>
            <a:spLocks noGrp="1"/>
          </p:cNvSpPr>
          <p:nvPr>
            <p:ph type="title"/>
          </p:nvPr>
        </p:nvSpPr>
        <p:spPr/>
        <p:txBody>
          <a:bodyPr>
            <a:normAutofit fontScale="90000"/>
          </a:bodyPr>
          <a:lstStyle/>
          <a:p>
            <a:r>
              <a:rPr lang="en-US" dirty="0"/>
              <a:t>Accounts</a:t>
            </a:r>
          </a:p>
        </p:txBody>
      </p:sp>
      <p:sp>
        <p:nvSpPr>
          <p:cNvPr id="7" name="Right Arrow 6"/>
          <p:cNvSpPr/>
          <p:nvPr/>
        </p:nvSpPr>
        <p:spPr>
          <a:xfrm rot="5400000">
            <a:off x="6723297" y="4784746"/>
            <a:ext cx="914400" cy="274320"/>
          </a:xfrm>
          <a:prstGeom prst="rightArrow">
            <a:avLst/>
          </a:prstGeom>
          <a:solidFill>
            <a:srgbClr val="FF0000"/>
          </a:solidFill>
          <a:ln>
            <a:solidFill>
              <a:srgbClr val="FF0000"/>
            </a:solid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solidFill>
                <a:srgbClr val="FFFFFF"/>
              </a:solidFill>
            </a:endParaRPr>
          </a:p>
        </p:txBody>
      </p:sp>
      <p:sp>
        <p:nvSpPr>
          <p:cNvPr id="8" name="Right Arrow 7"/>
          <p:cNvSpPr/>
          <p:nvPr/>
        </p:nvSpPr>
        <p:spPr>
          <a:xfrm rot="5400000">
            <a:off x="7186026" y="4784746"/>
            <a:ext cx="914400" cy="274320"/>
          </a:xfrm>
          <a:prstGeom prst="rightArrow">
            <a:avLst/>
          </a:prstGeom>
          <a:solidFill>
            <a:srgbClr val="FF0000"/>
          </a:solidFill>
          <a:ln>
            <a:solidFill>
              <a:srgbClr val="FF0000"/>
            </a:solid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solidFill>
                <a:srgbClr val="FFFFFF"/>
              </a:solidFill>
            </a:endParaRPr>
          </a:p>
        </p:txBody>
      </p:sp>
      <p:sp>
        <p:nvSpPr>
          <p:cNvPr id="9" name="Right Arrow 8"/>
          <p:cNvSpPr/>
          <p:nvPr/>
        </p:nvSpPr>
        <p:spPr>
          <a:xfrm rot="16200000">
            <a:off x="3101684" y="3136858"/>
            <a:ext cx="762962" cy="278530"/>
          </a:xfrm>
          <a:prstGeom prst="rightArrow">
            <a:avLst/>
          </a:prstGeom>
          <a:solidFill>
            <a:srgbClr val="FF0000"/>
          </a:solidFill>
          <a:ln>
            <a:solidFill>
              <a:srgbClr val="FF0000"/>
            </a:solid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solidFill>
                <a:srgbClr val="FFFFFF"/>
              </a:solidFill>
            </a:endParaRPr>
          </a:p>
        </p:txBody>
      </p:sp>
      <p:sp>
        <p:nvSpPr>
          <p:cNvPr id="10" name="Slide Number Placeholder 9"/>
          <p:cNvSpPr>
            <a:spLocks noGrp="1"/>
          </p:cNvSpPr>
          <p:nvPr>
            <p:ph type="sldNum" sz="quarter" idx="10"/>
          </p:nvPr>
        </p:nvSpPr>
        <p:spPr/>
        <p:txBody>
          <a:bodyPr/>
          <a:lstStyle/>
          <a:p>
            <a:fld id="{07984A46-4541-4911-9B71-6D99D12EC3BB}" type="slidenum">
              <a:rPr lang="en-US" smtClean="0"/>
              <a:t>85</a:t>
            </a:fld>
            <a:endParaRPr lang="en-US" dirty="0"/>
          </a:p>
        </p:txBody>
      </p:sp>
      <p:sp>
        <p:nvSpPr>
          <p:cNvPr id="11" name="Content Placeholder 1"/>
          <p:cNvSpPr txBox="1">
            <a:spLocks/>
          </p:cNvSpPr>
          <p:nvPr/>
        </p:nvSpPr>
        <p:spPr>
          <a:xfrm>
            <a:off x="457200" y="1100336"/>
            <a:ext cx="8229600" cy="1350333"/>
          </a:xfrm>
          <a:prstGeom prst="rect">
            <a:avLst/>
          </a:prstGeom>
        </p:spPr>
        <p:txBody>
          <a:bodyPr/>
          <a:lstStyle>
            <a:lvl1pPr marL="342900" indent="-342900" algn="l" rtl="0" eaLnBrk="1" fontAlgn="base" hangingPunct="1">
              <a:lnSpc>
                <a:spcPct val="125000"/>
              </a:lnSpc>
              <a:spcBef>
                <a:spcPts val="600"/>
              </a:spcBef>
              <a:spcAft>
                <a:spcPct val="0"/>
              </a:spcAft>
              <a:buClr>
                <a:schemeClr val="tx1">
                  <a:lumMod val="65000"/>
                  <a:lumOff val="35000"/>
                </a:schemeClr>
              </a:buClr>
              <a:buFont typeface="Wingdings" panose="05000000000000000000" pitchFamily="2" charset="2"/>
              <a:buChar char="§"/>
              <a:defRPr lang="en-US" sz="2200" dirty="0" smtClean="0">
                <a:solidFill>
                  <a:schemeClr val="tx1">
                    <a:lumMod val="65000"/>
                    <a:lumOff val="35000"/>
                  </a:schemeClr>
                </a:solidFill>
                <a:latin typeface="+mn-lt"/>
                <a:ea typeface="+mn-ea"/>
                <a:cs typeface="+mn-cs"/>
              </a:defRPr>
            </a:lvl1pPr>
            <a:lvl2pPr marL="742950" indent="-285750" algn="l" rtl="0" eaLnBrk="1" fontAlgn="base" hangingPunct="1">
              <a:spcBef>
                <a:spcPct val="20000"/>
              </a:spcBef>
              <a:spcAft>
                <a:spcPct val="0"/>
              </a:spcAft>
              <a:buClr>
                <a:schemeClr val="tx1">
                  <a:lumMod val="65000"/>
                  <a:lumOff val="35000"/>
                </a:schemeClr>
              </a:buClr>
              <a:buFont typeface="Book Antiqua" panose="02040602050305030304" pitchFamily="18" charset="0"/>
              <a:buChar char="−"/>
              <a:defRPr lang="en-US" sz="1800" dirty="0" smtClean="0">
                <a:solidFill>
                  <a:schemeClr val="tx1">
                    <a:lumMod val="65000"/>
                    <a:lumOff val="35000"/>
                  </a:schemeClr>
                </a:solidFill>
                <a:latin typeface="+mn-lt"/>
                <a:ea typeface="+mn-ea"/>
                <a:cs typeface="+mn-cs"/>
              </a:defRPr>
            </a:lvl2pPr>
            <a:lvl3pPr marL="1143000" indent="-228600" algn="l" rtl="0" eaLnBrk="1" fontAlgn="base" hangingPunct="1">
              <a:spcBef>
                <a:spcPct val="20000"/>
              </a:spcBef>
              <a:spcAft>
                <a:spcPct val="0"/>
              </a:spcAft>
              <a:buClr>
                <a:schemeClr val="tx1">
                  <a:lumMod val="65000"/>
                  <a:lumOff val="35000"/>
                </a:schemeClr>
              </a:buClr>
              <a:buChar char="•"/>
              <a:defRPr lang="en-US" sz="1600" dirty="0" smtClean="0">
                <a:solidFill>
                  <a:schemeClr val="tx1">
                    <a:lumMod val="65000"/>
                    <a:lumOff val="35000"/>
                  </a:schemeClr>
                </a:solidFill>
                <a:latin typeface="+mn-lt"/>
                <a:ea typeface="+mn-ea"/>
                <a:cs typeface="+mn-cs"/>
              </a:defRPr>
            </a:lvl3pPr>
            <a:lvl4pPr marL="1600200" indent="-228600" algn="l" rtl="0" eaLnBrk="1" fontAlgn="base" hangingPunct="1">
              <a:spcBef>
                <a:spcPct val="20000"/>
              </a:spcBef>
              <a:spcAft>
                <a:spcPct val="0"/>
              </a:spcAft>
              <a:buClr>
                <a:schemeClr val="tx1">
                  <a:lumMod val="65000"/>
                  <a:lumOff val="35000"/>
                </a:schemeClr>
              </a:buClr>
              <a:buChar char="–"/>
              <a:defRPr lang="en-US" sz="1200" dirty="0" smtClean="0">
                <a:solidFill>
                  <a:schemeClr val="tx1">
                    <a:lumMod val="65000"/>
                    <a:lumOff val="35000"/>
                  </a:schemeClr>
                </a:solidFill>
                <a:latin typeface="+mn-lt"/>
                <a:ea typeface="+mn-ea"/>
                <a:cs typeface="+mn-cs"/>
              </a:defRPr>
            </a:lvl4pPr>
            <a:lvl5pPr marL="2057400" indent="-228600" algn="l" rtl="0" eaLnBrk="1" fontAlgn="base" hangingPunct="1">
              <a:spcBef>
                <a:spcPct val="20000"/>
              </a:spcBef>
              <a:spcAft>
                <a:spcPct val="0"/>
              </a:spcAft>
              <a:buClr>
                <a:schemeClr val="tx1">
                  <a:lumMod val="65000"/>
                  <a:lumOff val="35000"/>
                </a:schemeClr>
              </a:buClr>
              <a:buChar char="»"/>
              <a:defRPr lang="en-US" sz="1000" dirty="0">
                <a:solidFill>
                  <a:schemeClr val="tx1">
                    <a:lumMod val="65000"/>
                    <a:lumOff val="35000"/>
                  </a:schemeClr>
                </a:solidFill>
                <a:latin typeface="+mn-lt"/>
                <a:ea typeface="+mn-ea"/>
                <a:cs typeface="+mn-cs"/>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None/>
            </a:pPr>
            <a:r>
              <a:rPr lang="en-US" sz="2400" kern="0" dirty="0">
                <a:solidFill>
                  <a:schemeClr val="tx1"/>
                </a:solidFill>
                <a:latin typeface="Abadi" panose="020B0604020104020204" pitchFamily="34" charset="0"/>
              </a:rPr>
              <a:t>The Accounts tabs allows users to view and edit accounts, as well as, Reset passwords</a:t>
            </a:r>
            <a:endParaRPr lang="en-US" sz="2000" dirty="0">
              <a:solidFill>
                <a:schemeClr val="tx1"/>
              </a:solidFill>
              <a:latin typeface="Abadi" panose="020B0604020104020204" pitchFamily="34" charset="0"/>
            </a:endParaRPr>
          </a:p>
          <a:p>
            <a:pPr lvl="1"/>
            <a:endParaRPr lang="en-US" sz="1600" kern="0" dirty="0"/>
          </a:p>
          <a:p>
            <a:pPr marL="0" indent="0">
              <a:buFont typeface="Wingdings" panose="05000000000000000000" pitchFamily="2" charset="2"/>
              <a:buNone/>
            </a:pPr>
            <a:endParaRPr lang="en-US" kern="0" dirty="0"/>
          </a:p>
          <a:p>
            <a:endParaRPr lang="en-US" kern="0" dirty="0"/>
          </a:p>
        </p:txBody>
      </p:sp>
    </p:spTree>
    <p:extLst>
      <p:ext uri="{BB962C8B-B14F-4D97-AF65-F5344CB8AC3E}">
        <p14:creationId xmlns:p14="http://schemas.microsoft.com/office/powerpoint/2010/main" val="29097427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79391" y="1350141"/>
            <a:ext cx="8585217" cy="4219387"/>
          </a:xfrm>
          <a:prstGeom prst="rect">
            <a:avLst/>
          </a:prstGeom>
          <a:ln>
            <a:noFill/>
          </a:ln>
          <a:effectLst>
            <a:outerShdw blurRad="190500" algn="tl" rotWithShape="0">
              <a:srgbClr val="000000">
                <a:alpha val="70000"/>
              </a:srgbClr>
            </a:outerShdw>
          </a:effectLst>
        </p:spPr>
      </p:pic>
      <p:sp>
        <p:nvSpPr>
          <p:cNvPr id="4" name="Title 3"/>
          <p:cNvSpPr>
            <a:spLocks noGrp="1"/>
          </p:cNvSpPr>
          <p:nvPr>
            <p:ph type="title"/>
          </p:nvPr>
        </p:nvSpPr>
        <p:spPr/>
        <p:txBody>
          <a:bodyPr>
            <a:normAutofit fontScale="90000"/>
          </a:bodyPr>
          <a:lstStyle/>
          <a:p>
            <a:r>
              <a:rPr lang="en-US" dirty="0"/>
              <a:t>Account Detail</a:t>
            </a:r>
          </a:p>
        </p:txBody>
      </p:sp>
      <p:sp>
        <p:nvSpPr>
          <p:cNvPr id="5" name="Right Arrow 4"/>
          <p:cNvSpPr/>
          <p:nvPr/>
        </p:nvSpPr>
        <p:spPr>
          <a:xfrm>
            <a:off x="7129771" y="2367435"/>
            <a:ext cx="914400" cy="274320"/>
          </a:xfrm>
          <a:prstGeom prst="rightArrow">
            <a:avLst/>
          </a:prstGeom>
          <a:solidFill>
            <a:srgbClr val="FF0000"/>
          </a:solidFill>
          <a:ln>
            <a:solidFill>
              <a:srgbClr val="FF0000"/>
            </a:solid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solidFill>
                <a:srgbClr val="FFFFFF"/>
              </a:solidFill>
            </a:endParaRPr>
          </a:p>
        </p:txBody>
      </p:sp>
      <p:sp>
        <p:nvSpPr>
          <p:cNvPr id="8" name="Slide Number Placeholder 7"/>
          <p:cNvSpPr>
            <a:spLocks noGrp="1"/>
          </p:cNvSpPr>
          <p:nvPr>
            <p:ph type="sldNum" sz="quarter" idx="10"/>
          </p:nvPr>
        </p:nvSpPr>
        <p:spPr/>
        <p:txBody>
          <a:bodyPr/>
          <a:lstStyle/>
          <a:p>
            <a:fld id="{07984A46-4541-4911-9B71-6D99D12EC3BB}" type="slidenum">
              <a:rPr lang="en-US" smtClean="0"/>
              <a:t>86</a:t>
            </a:fld>
            <a:endParaRPr lang="en-US" dirty="0"/>
          </a:p>
        </p:txBody>
      </p:sp>
    </p:spTree>
    <p:extLst>
      <p:ext uri="{BB962C8B-B14F-4D97-AF65-F5344CB8AC3E}">
        <p14:creationId xmlns:p14="http://schemas.microsoft.com/office/powerpoint/2010/main" val="26039457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900571" y="1296915"/>
            <a:ext cx="7342857" cy="4228571"/>
          </a:xfrm>
          <a:prstGeom prst="rect">
            <a:avLst/>
          </a:prstGeom>
          <a:ln>
            <a:noFill/>
          </a:ln>
          <a:effectLst>
            <a:outerShdw blurRad="190500" algn="tl" rotWithShape="0">
              <a:srgbClr val="000000">
                <a:alpha val="70000"/>
              </a:srgbClr>
            </a:outerShdw>
          </a:effectLst>
        </p:spPr>
      </p:pic>
      <p:sp>
        <p:nvSpPr>
          <p:cNvPr id="4" name="Title 3"/>
          <p:cNvSpPr>
            <a:spLocks noGrp="1"/>
          </p:cNvSpPr>
          <p:nvPr>
            <p:ph type="title"/>
          </p:nvPr>
        </p:nvSpPr>
        <p:spPr/>
        <p:txBody>
          <a:bodyPr>
            <a:normAutofit fontScale="90000"/>
          </a:bodyPr>
          <a:lstStyle/>
          <a:p>
            <a:r>
              <a:rPr lang="en-US" dirty="0"/>
              <a:t>Account Detail</a:t>
            </a:r>
          </a:p>
        </p:txBody>
      </p:sp>
      <p:sp>
        <p:nvSpPr>
          <p:cNvPr id="8" name="Rectangle 7"/>
          <p:cNvSpPr/>
          <p:nvPr/>
        </p:nvSpPr>
        <p:spPr>
          <a:xfrm rot="5400000">
            <a:off x="4190128" y="1743975"/>
            <a:ext cx="767749" cy="25643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9" name="Right Arrow 8"/>
          <p:cNvSpPr/>
          <p:nvPr/>
        </p:nvSpPr>
        <p:spPr>
          <a:xfrm rot="10800000">
            <a:off x="5823849" y="2890449"/>
            <a:ext cx="914400" cy="274320"/>
          </a:xfrm>
          <a:prstGeom prst="rightArrow">
            <a:avLst/>
          </a:prstGeom>
          <a:solidFill>
            <a:srgbClr val="FF0000"/>
          </a:solidFill>
          <a:ln>
            <a:solidFill>
              <a:srgbClr val="FF0000"/>
            </a:solid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solidFill>
                <a:srgbClr val="FFFFFF"/>
              </a:solidFill>
            </a:endParaRPr>
          </a:p>
        </p:txBody>
      </p:sp>
      <p:sp>
        <p:nvSpPr>
          <p:cNvPr id="10" name="Right Arrow 9"/>
          <p:cNvSpPr/>
          <p:nvPr/>
        </p:nvSpPr>
        <p:spPr>
          <a:xfrm rot="10800000">
            <a:off x="4323706" y="3398950"/>
            <a:ext cx="914400" cy="274320"/>
          </a:xfrm>
          <a:prstGeom prst="rightArrow">
            <a:avLst/>
          </a:prstGeom>
          <a:solidFill>
            <a:srgbClr val="FF0000"/>
          </a:solidFill>
          <a:ln>
            <a:solidFill>
              <a:srgbClr val="FF0000"/>
            </a:solid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solidFill>
                <a:srgbClr val="FFFFFF"/>
              </a:solidFill>
            </a:endParaRPr>
          </a:p>
        </p:txBody>
      </p:sp>
      <p:sp>
        <p:nvSpPr>
          <p:cNvPr id="11" name="Rectangle 10"/>
          <p:cNvSpPr/>
          <p:nvPr/>
        </p:nvSpPr>
        <p:spPr>
          <a:xfrm rot="5400000">
            <a:off x="3302061" y="2651625"/>
            <a:ext cx="262067" cy="178122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12" name="Right Arrow 11"/>
          <p:cNvSpPr/>
          <p:nvPr/>
        </p:nvSpPr>
        <p:spPr>
          <a:xfrm rot="10800000">
            <a:off x="5836622" y="3179004"/>
            <a:ext cx="914400" cy="274320"/>
          </a:xfrm>
          <a:prstGeom prst="rightArrow">
            <a:avLst/>
          </a:prstGeom>
          <a:solidFill>
            <a:srgbClr val="FF0000"/>
          </a:solidFill>
          <a:ln>
            <a:solidFill>
              <a:srgbClr val="FF0000"/>
            </a:solid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solidFill>
                <a:srgbClr val="FFFFFF"/>
              </a:solidFill>
            </a:endParaRPr>
          </a:p>
        </p:txBody>
      </p:sp>
      <p:sp>
        <p:nvSpPr>
          <p:cNvPr id="13" name="Right Arrow 12"/>
          <p:cNvSpPr/>
          <p:nvPr/>
        </p:nvSpPr>
        <p:spPr>
          <a:xfrm rot="10800000">
            <a:off x="5836622" y="2609012"/>
            <a:ext cx="914400" cy="274320"/>
          </a:xfrm>
          <a:prstGeom prst="rightArrow">
            <a:avLst/>
          </a:prstGeom>
          <a:solidFill>
            <a:srgbClr val="FF0000"/>
          </a:solidFill>
          <a:ln>
            <a:solidFill>
              <a:srgbClr val="FF0000"/>
            </a:solid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solidFill>
                <a:srgbClr val="FFFFFF"/>
              </a:solidFill>
            </a:endParaRPr>
          </a:p>
        </p:txBody>
      </p:sp>
      <p:sp>
        <p:nvSpPr>
          <p:cNvPr id="7" name="Slide Number Placeholder 6"/>
          <p:cNvSpPr>
            <a:spLocks noGrp="1"/>
          </p:cNvSpPr>
          <p:nvPr>
            <p:ph type="sldNum" sz="quarter" idx="10"/>
          </p:nvPr>
        </p:nvSpPr>
        <p:spPr/>
        <p:txBody>
          <a:bodyPr/>
          <a:lstStyle/>
          <a:p>
            <a:fld id="{07984A46-4541-4911-9B71-6D99D12EC3BB}" type="slidenum">
              <a:rPr lang="en-US" smtClean="0"/>
              <a:t>87</a:t>
            </a:fld>
            <a:endParaRPr lang="en-US" dirty="0"/>
          </a:p>
        </p:txBody>
      </p:sp>
    </p:spTree>
    <p:extLst>
      <p:ext uri="{BB962C8B-B14F-4D97-AF65-F5344CB8AC3E}">
        <p14:creationId xmlns:p14="http://schemas.microsoft.com/office/powerpoint/2010/main" val="236246676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p:cNvPicPr>
            <a:picLocks noChangeAspect="1"/>
          </p:cNvPicPr>
          <p:nvPr/>
        </p:nvPicPr>
        <p:blipFill>
          <a:blip r:embed="rId3"/>
          <a:stretch>
            <a:fillRect/>
          </a:stretch>
        </p:blipFill>
        <p:spPr>
          <a:xfrm>
            <a:off x="900571" y="1463170"/>
            <a:ext cx="7342857" cy="4228571"/>
          </a:xfrm>
          <a:prstGeom prst="rect">
            <a:avLst/>
          </a:prstGeom>
          <a:ln>
            <a:noFill/>
          </a:ln>
          <a:effectLst>
            <a:outerShdw blurRad="190500" algn="tl" rotWithShape="0">
              <a:srgbClr val="000000">
                <a:alpha val="70000"/>
              </a:srgbClr>
            </a:outerShdw>
          </a:effectLst>
        </p:spPr>
      </p:pic>
      <p:sp>
        <p:nvSpPr>
          <p:cNvPr id="4" name="Title 3"/>
          <p:cNvSpPr>
            <a:spLocks noGrp="1"/>
          </p:cNvSpPr>
          <p:nvPr>
            <p:ph type="title"/>
          </p:nvPr>
        </p:nvSpPr>
        <p:spPr/>
        <p:txBody>
          <a:bodyPr>
            <a:normAutofit fontScale="90000"/>
          </a:bodyPr>
          <a:lstStyle/>
          <a:p>
            <a:r>
              <a:rPr lang="en-US" dirty="0"/>
              <a:t>Account Detail</a:t>
            </a:r>
          </a:p>
        </p:txBody>
      </p:sp>
      <p:sp>
        <p:nvSpPr>
          <p:cNvPr id="15" name="Rectangle 14"/>
          <p:cNvSpPr/>
          <p:nvPr/>
        </p:nvSpPr>
        <p:spPr>
          <a:xfrm rot="5400000">
            <a:off x="2110434" y="3423672"/>
            <a:ext cx="185580" cy="23250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16" name="Right Arrow 15"/>
          <p:cNvSpPr/>
          <p:nvPr/>
        </p:nvSpPr>
        <p:spPr>
          <a:xfrm rot="10800000">
            <a:off x="3422482" y="4447419"/>
            <a:ext cx="1024954" cy="309298"/>
          </a:xfrm>
          <a:prstGeom prst="rightArrow">
            <a:avLst/>
          </a:prstGeom>
          <a:solidFill>
            <a:srgbClr val="FF0000"/>
          </a:solidFill>
          <a:ln>
            <a:solidFill>
              <a:srgbClr val="FF0000"/>
            </a:solid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solidFill>
                <a:srgbClr val="FFFFFF"/>
              </a:solidFill>
            </a:endParaRPr>
          </a:p>
        </p:txBody>
      </p:sp>
      <p:sp>
        <p:nvSpPr>
          <p:cNvPr id="17" name="Right Arrow 16"/>
          <p:cNvSpPr/>
          <p:nvPr/>
        </p:nvSpPr>
        <p:spPr>
          <a:xfrm rot="10800000">
            <a:off x="1694214" y="4732516"/>
            <a:ext cx="1024954" cy="309298"/>
          </a:xfrm>
          <a:prstGeom prst="rightArrow">
            <a:avLst/>
          </a:prstGeom>
          <a:solidFill>
            <a:srgbClr val="FF0000"/>
          </a:solidFill>
          <a:ln>
            <a:solidFill>
              <a:srgbClr val="FF0000"/>
            </a:solid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solidFill>
                <a:srgbClr val="FFFFFF"/>
              </a:solidFill>
            </a:endParaRPr>
          </a:p>
        </p:txBody>
      </p:sp>
      <p:sp>
        <p:nvSpPr>
          <p:cNvPr id="18" name="Rectangle 17"/>
          <p:cNvSpPr/>
          <p:nvPr/>
        </p:nvSpPr>
        <p:spPr>
          <a:xfrm rot="5400000">
            <a:off x="1257260" y="4559591"/>
            <a:ext cx="202555" cy="63572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19" name="Rectangle 18"/>
          <p:cNvSpPr/>
          <p:nvPr/>
        </p:nvSpPr>
        <p:spPr>
          <a:xfrm rot="5400000">
            <a:off x="7726277" y="4325436"/>
            <a:ext cx="182880" cy="2743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20" name="Right Arrow 19"/>
          <p:cNvSpPr/>
          <p:nvPr/>
        </p:nvSpPr>
        <p:spPr>
          <a:xfrm rot="10800000">
            <a:off x="8032341" y="4358846"/>
            <a:ext cx="914400" cy="274320"/>
          </a:xfrm>
          <a:prstGeom prst="rightArrow">
            <a:avLst/>
          </a:prstGeom>
          <a:solidFill>
            <a:srgbClr val="FF0000"/>
          </a:solidFill>
          <a:ln>
            <a:solidFill>
              <a:srgbClr val="FF0000"/>
            </a:solid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solidFill>
                <a:srgbClr val="FFFFFF"/>
              </a:solidFill>
            </a:endParaRPr>
          </a:p>
        </p:txBody>
      </p:sp>
      <p:sp>
        <p:nvSpPr>
          <p:cNvPr id="21" name="Rectangle 20"/>
          <p:cNvSpPr/>
          <p:nvPr/>
        </p:nvSpPr>
        <p:spPr>
          <a:xfrm rot="5400000">
            <a:off x="7662110" y="4782891"/>
            <a:ext cx="193058" cy="49411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22" name="Right Arrow 21"/>
          <p:cNvSpPr/>
          <p:nvPr/>
        </p:nvSpPr>
        <p:spPr>
          <a:xfrm rot="10800000">
            <a:off x="8005696" y="4904654"/>
            <a:ext cx="914400" cy="274320"/>
          </a:xfrm>
          <a:prstGeom prst="rightArrow">
            <a:avLst/>
          </a:prstGeom>
          <a:solidFill>
            <a:srgbClr val="FF0000"/>
          </a:solidFill>
          <a:ln>
            <a:solidFill>
              <a:srgbClr val="FF0000"/>
            </a:solid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solidFill>
                <a:srgbClr val="FFFFFF"/>
              </a:solidFill>
            </a:endParaRPr>
          </a:p>
        </p:txBody>
      </p:sp>
      <p:sp>
        <p:nvSpPr>
          <p:cNvPr id="23" name="Right Arrow 22"/>
          <p:cNvSpPr/>
          <p:nvPr/>
        </p:nvSpPr>
        <p:spPr>
          <a:xfrm>
            <a:off x="107210" y="5369898"/>
            <a:ext cx="914400" cy="243011"/>
          </a:xfrm>
          <a:prstGeom prst="rightArrow">
            <a:avLst/>
          </a:prstGeom>
          <a:solidFill>
            <a:srgbClr val="FF0000"/>
          </a:solidFill>
          <a:ln>
            <a:solidFill>
              <a:srgbClr val="FF0000"/>
            </a:solid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solidFill>
                <a:srgbClr val="FFFFFF"/>
              </a:solidFill>
            </a:endParaRPr>
          </a:p>
        </p:txBody>
      </p:sp>
      <p:sp>
        <p:nvSpPr>
          <p:cNvPr id="24" name="Rectangle 23"/>
          <p:cNvSpPr/>
          <p:nvPr/>
        </p:nvSpPr>
        <p:spPr>
          <a:xfrm rot="5400000">
            <a:off x="1152727" y="5277307"/>
            <a:ext cx="223556" cy="44765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6" name="Slide Number Placeholder 5"/>
          <p:cNvSpPr>
            <a:spLocks noGrp="1"/>
          </p:cNvSpPr>
          <p:nvPr>
            <p:ph type="sldNum" sz="quarter" idx="10"/>
          </p:nvPr>
        </p:nvSpPr>
        <p:spPr/>
        <p:txBody>
          <a:bodyPr/>
          <a:lstStyle/>
          <a:p>
            <a:fld id="{07984A46-4541-4911-9B71-6D99D12EC3BB}" type="slidenum">
              <a:rPr lang="en-US" smtClean="0"/>
              <a:t>88</a:t>
            </a:fld>
            <a:endParaRPr lang="en-US" dirty="0"/>
          </a:p>
        </p:txBody>
      </p:sp>
    </p:spTree>
    <p:extLst>
      <p:ext uri="{BB962C8B-B14F-4D97-AF65-F5344CB8AC3E}">
        <p14:creationId xmlns:p14="http://schemas.microsoft.com/office/powerpoint/2010/main" val="351734936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17438" y="2059519"/>
            <a:ext cx="8509124" cy="3276161"/>
          </a:xfrm>
          <a:prstGeom prst="rect">
            <a:avLst/>
          </a:prstGeom>
          <a:ln>
            <a:noFill/>
          </a:ln>
          <a:effectLst>
            <a:outerShdw blurRad="190500" algn="tl" rotWithShape="0">
              <a:srgbClr val="000000">
                <a:alpha val="70000"/>
              </a:srgbClr>
            </a:outerShdw>
          </a:effectLst>
        </p:spPr>
      </p:pic>
      <p:sp>
        <p:nvSpPr>
          <p:cNvPr id="4" name="Title 3"/>
          <p:cNvSpPr>
            <a:spLocks noGrp="1"/>
          </p:cNvSpPr>
          <p:nvPr>
            <p:ph type="title"/>
          </p:nvPr>
        </p:nvSpPr>
        <p:spPr/>
        <p:txBody>
          <a:bodyPr>
            <a:normAutofit fontScale="90000"/>
          </a:bodyPr>
          <a:lstStyle/>
          <a:p>
            <a:r>
              <a:rPr lang="en-US" dirty="0"/>
              <a:t>Accounts</a:t>
            </a:r>
          </a:p>
        </p:txBody>
      </p:sp>
      <p:sp>
        <p:nvSpPr>
          <p:cNvPr id="9" name="Right Arrow 8"/>
          <p:cNvSpPr/>
          <p:nvPr/>
        </p:nvSpPr>
        <p:spPr>
          <a:xfrm rot="5400000">
            <a:off x="7767481" y="1873538"/>
            <a:ext cx="914400" cy="274320"/>
          </a:xfrm>
          <a:prstGeom prst="rightArrow">
            <a:avLst/>
          </a:prstGeom>
          <a:solidFill>
            <a:srgbClr val="FF0000"/>
          </a:solidFill>
          <a:ln>
            <a:solidFill>
              <a:srgbClr val="FF0000"/>
            </a:solid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solidFill>
                <a:srgbClr val="FFFFFF"/>
              </a:solidFill>
            </a:endParaRPr>
          </a:p>
        </p:txBody>
      </p:sp>
      <p:sp>
        <p:nvSpPr>
          <p:cNvPr id="10" name="Rectangle 9"/>
          <p:cNvSpPr/>
          <p:nvPr/>
        </p:nvSpPr>
        <p:spPr>
          <a:xfrm rot="5400000">
            <a:off x="8090820" y="2255002"/>
            <a:ext cx="267723" cy="92423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7" name="Slide Number Placeholder 6"/>
          <p:cNvSpPr>
            <a:spLocks noGrp="1"/>
          </p:cNvSpPr>
          <p:nvPr>
            <p:ph type="sldNum" sz="quarter" idx="10"/>
          </p:nvPr>
        </p:nvSpPr>
        <p:spPr/>
        <p:txBody>
          <a:bodyPr/>
          <a:lstStyle/>
          <a:p>
            <a:fld id="{07984A46-4541-4911-9B71-6D99D12EC3BB}" type="slidenum">
              <a:rPr lang="en-US" smtClean="0"/>
              <a:t>89</a:t>
            </a:fld>
            <a:endParaRPr lang="en-US" dirty="0"/>
          </a:p>
        </p:txBody>
      </p:sp>
      <p:sp>
        <p:nvSpPr>
          <p:cNvPr id="12" name="Content Placeholder 1"/>
          <p:cNvSpPr txBox="1">
            <a:spLocks/>
          </p:cNvSpPr>
          <p:nvPr/>
        </p:nvSpPr>
        <p:spPr>
          <a:xfrm>
            <a:off x="457200" y="1244117"/>
            <a:ext cx="8229600" cy="4906963"/>
          </a:xfrm>
          <a:prstGeom prst="rect">
            <a:avLst/>
          </a:prstGeom>
        </p:spPr>
        <p:txBody>
          <a:bodyPr/>
          <a:lstStyle>
            <a:lvl1pPr marL="342900" indent="-342900" algn="l" rtl="0" eaLnBrk="1" fontAlgn="base" hangingPunct="1">
              <a:lnSpc>
                <a:spcPct val="125000"/>
              </a:lnSpc>
              <a:spcBef>
                <a:spcPts val="600"/>
              </a:spcBef>
              <a:spcAft>
                <a:spcPct val="0"/>
              </a:spcAft>
              <a:buClr>
                <a:schemeClr val="tx1">
                  <a:lumMod val="65000"/>
                  <a:lumOff val="35000"/>
                </a:schemeClr>
              </a:buClr>
              <a:buFont typeface="Wingdings" panose="05000000000000000000" pitchFamily="2" charset="2"/>
              <a:buChar char="§"/>
              <a:defRPr lang="en-US" sz="2200" dirty="0" smtClean="0">
                <a:solidFill>
                  <a:schemeClr val="tx1">
                    <a:lumMod val="65000"/>
                    <a:lumOff val="35000"/>
                  </a:schemeClr>
                </a:solidFill>
                <a:latin typeface="+mn-lt"/>
                <a:ea typeface="+mn-ea"/>
                <a:cs typeface="+mn-cs"/>
              </a:defRPr>
            </a:lvl1pPr>
            <a:lvl2pPr marL="742950" indent="-285750" algn="l" rtl="0" eaLnBrk="1" fontAlgn="base" hangingPunct="1">
              <a:spcBef>
                <a:spcPct val="20000"/>
              </a:spcBef>
              <a:spcAft>
                <a:spcPct val="0"/>
              </a:spcAft>
              <a:buClr>
                <a:schemeClr val="tx1">
                  <a:lumMod val="65000"/>
                  <a:lumOff val="35000"/>
                </a:schemeClr>
              </a:buClr>
              <a:buFont typeface="Book Antiqua" panose="02040602050305030304" pitchFamily="18" charset="0"/>
              <a:buChar char="−"/>
              <a:defRPr lang="en-US" sz="1800" dirty="0" smtClean="0">
                <a:solidFill>
                  <a:schemeClr val="tx1">
                    <a:lumMod val="65000"/>
                    <a:lumOff val="35000"/>
                  </a:schemeClr>
                </a:solidFill>
                <a:latin typeface="+mn-lt"/>
                <a:ea typeface="+mn-ea"/>
                <a:cs typeface="+mn-cs"/>
              </a:defRPr>
            </a:lvl2pPr>
            <a:lvl3pPr marL="1143000" indent="-228600" algn="l" rtl="0" eaLnBrk="1" fontAlgn="base" hangingPunct="1">
              <a:spcBef>
                <a:spcPct val="20000"/>
              </a:spcBef>
              <a:spcAft>
                <a:spcPct val="0"/>
              </a:spcAft>
              <a:buClr>
                <a:schemeClr val="tx1">
                  <a:lumMod val="65000"/>
                  <a:lumOff val="35000"/>
                </a:schemeClr>
              </a:buClr>
              <a:buChar char="•"/>
              <a:defRPr lang="en-US" sz="1600" dirty="0" smtClean="0">
                <a:solidFill>
                  <a:schemeClr val="tx1">
                    <a:lumMod val="65000"/>
                    <a:lumOff val="35000"/>
                  </a:schemeClr>
                </a:solidFill>
                <a:latin typeface="+mn-lt"/>
                <a:ea typeface="+mn-ea"/>
                <a:cs typeface="+mn-cs"/>
              </a:defRPr>
            </a:lvl3pPr>
            <a:lvl4pPr marL="1600200" indent="-228600" algn="l" rtl="0" eaLnBrk="1" fontAlgn="base" hangingPunct="1">
              <a:spcBef>
                <a:spcPct val="20000"/>
              </a:spcBef>
              <a:spcAft>
                <a:spcPct val="0"/>
              </a:spcAft>
              <a:buClr>
                <a:schemeClr val="tx1">
                  <a:lumMod val="65000"/>
                  <a:lumOff val="35000"/>
                </a:schemeClr>
              </a:buClr>
              <a:buChar char="–"/>
              <a:defRPr lang="en-US" sz="1200" dirty="0" smtClean="0">
                <a:solidFill>
                  <a:schemeClr val="tx1">
                    <a:lumMod val="65000"/>
                    <a:lumOff val="35000"/>
                  </a:schemeClr>
                </a:solidFill>
                <a:latin typeface="+mn-lt"/>
                <a:ea typeface="+mn-ea"/>
                <a:cs typeface="+mn-cs"/>
              </a:defRPr>
            </a:lvl4pPr>
            <a:lvl5pPr marL="2057400" indent="-228600" algn="l" rtl="0" eaLnBrk="1" fontAlgn="base" hangingPunct="1">
              <a:spcBef>
                <a:spcPct val="20000"/>
              </a:spcBef>
              <a:spcAft>
                <a:spcPct val="0"/>
              </a:spcAft>
              <a:buClr>
                <a:schemeClr val="tx1">
                  <a:lumMod val="65000"/>
                  <a:lumOff val="35000"/>
                </a:schemeClr>
              </a:buClr>
              <a:buChar char="»"/>
              <a:defRPr lang="en-US" sz="1000" dirty="0">
                <a:solidFill>
                  <a:schemeClr val="tx1">
                    <a:lumMod val="65000"/>
                    <a:lumOff val="35000"/>
                  </a:schemeClr>
                </a:solidFill>
                <a:latin typeface="+mn-lt"/>
                <a:ea typeface="+mn-ea"/>
                <a:cs typeface="+mn-cs"/>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None/>
            </a:pPr>
            <a:r>
              <a:rPr lang="en-US" sz="2400" kern="0" dirty="0">
                <a:solidFill>
                  <a:schemeClr val="tx1"/>
                </a:solidFill>
                <a:latin typeface="Abadi" panose="020B0604020104020204" pitchFamily="34" charset="0"/>
              </a:rPr>
              <a:t>Users can also create New Accounts</a:t>
            </a:r>
          </a:p>
          <a:p>
            <a:pPr marL="0" indent="0">
              <a:buNone/>
            </a:pPr>
            <a:endParaRPr lang="en-US" sz="1600" kern="0" dirty="0">
              <a:latin typeface="Abadi" panose="020B0604020104020204" pitchFamily="34" charset="0"/>
            </a:endParaRPr>
          </a:p>
          <a:p>
            <a:pPr marL="0" indent="0">
              <a:buFont typeface="Wingdings" panose="05000000000000000000" pitchFamily="2" charset="2"/>
              <a:buNone/>
            </a:pPr>
            <a:endParaRPr lang="en-US" kern="0" dirty="0"/>
          </a:p>
          <a:p>
            <a:endParaRPr lang="en-US" kern="0" dirty="0"/>
          </a:p>
        </p:txBody>
      </p:sp>
    </p:spTree>
    <p:extLst>
      <p:ext uri="{BB962C8B-B14F-4D97-AF65-F5344CB8AC3E}">
        <p14:creationId xmlns:p14="http://schemas.microsoft.com/office/powerpoint/2010/main" val="28863539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CBT Schools by Region</a:t>
            </a:r>
            <a:endParaRPr lang="en-US" dirty="0">
              <a:solidFill>
                <a:srgbClr val="FF0000"/>
              </a:solidFill>
            </a:endParaRPr>
          </a:p>
        </p:txBody>
      </p:sp>
      <p:sp>
        <p:nvSpPr>
          <p:cNvPr id="5" name="Slide Number Placeholder 4"/>
          <p:cNvSpPr>
            <a:spLocks noGrp="1"/>
          </p:cNvSpPr>
          <p:nvPr>
            <p:ph type="sldNum" sz="quarter" idx="4294967295"/>
          </p:nvPr>
        </p:nvSpPr>
        <p:spPr>
          <a:xfrm>
            <a:off x="4379163" y="6492875"/>
            <a:ext cx="419925"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597B30-7949-4ED9-96B5-005BABF2293C}" type="slidenum">
              <a:rPr kumimoji="0" lang="en-US" b="0" i="0" u="none" strike="noStrike" kern="1200" cap="none" spc="0" normalizeH="0" baseline="0" noProof="0" smtClean="0">
                <a:ln>
                  <a:noFill/>
                </a:ln>
                <a:solidFill>
                  <a:prstClr val="white">
                    <a:lumMod val="50000"/>
                  </a:prstClr>
                </a:solidFill>
                <a:effectLst/>
                <a:uLnTx/>
                <a:uFillTx/>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b="0" i="0" u="none" strike="noStrike" kern="1200" cap="none" spc="0" normalizeH="0" baseline="0" noProof="0" dirty="0">
              <a:ln>
                <a:noFill/>
              </a:ln>
              <a:solidFill>
                <a:prstClr val="white">
                  <a:lumMod val="50000"/>
                </a:prstClr>
              </a:solidFill>
              <a:effectLst/>
              <a:uLnTx/>
              <a:uFillTx/>
              <a:cs typeface="Arial" panose="020B0604020202020204" pitchFamily="34" charset="0"/>
            </a:endParaRPr>
          </a:p>
        </p:txBody>
      </p:sp>
      <p:graphicFrame>
        <p:nvGraphicFramePr>
          <p:cNvPr id="6" name="Table 5"/>
          <p:cNvGraphicFramePr>
            <a:graphicFrameLocks noGrp="1"/>
          </p:cNvGraphicFramePr>
          <p:nvPr>
            <p:extLst>
              <p:ext uri="{D42A27DB-BD31-4B8C-83A1-F6EECF244321}">
                <p14:modId xmlns:p14="http://schemas.microsoft.com/office/powerpoint/2010/main" val="3017267163"/>
              </p:ext>
            </p:extLst>
          </p:nvPr>
        </p:nvGraphicFramePr>
        <p:xfrm>
          <a:off x="220326" y="914400"/>
          <a:ext cx="8737600" cy="5370167"/>
        </p:xfrm>
        <a:graphic>
          <a:graphicData uri="http://schemas.openxmlformats.org/drawingml/2006/table">
            <a:tbl>
              <a:tblPr firstRow="1" firstCol="1" lastCol="1" bandRow="1">
                <a:tableStyleId>{B301B821-A1FF-4177-AEE7-76D212191A09}</a:tableStyleId>
              </a:tblPr>
              <a:tblGrid>
                <a:gridCol w="3314699">
                  <a:extLst>
                    <a:ext uri="{9D8B030D-6E8A-4147-A177-3AD203B41FA5}">
                      <a16:colId xmlns:a16="http://schemas.microsoft.com/office/drawing/2014/main" val="20000"/>
                    </a:ext>
                  </a:extLst>
                </a:gridCol>
                <a:gridCol w="1346200">
                  <a:extLst>
                    <a:ext uri="{9D8B030D-6E8A-4147-A177-3AD203B41FA5}">
                      <a16:colId xmlns:a16="http://schemas.microsoft.com/office/drawing/2014/main" val="20002"/>
                    </a:ext>
                  </a:extLst>
                </a:gridCol>
                <a:gridCol w="1282700">
                  <a:extLst>
                    <a:ext uri="{9D8B030D-6E8A-4147-A177-3AD203B41FA5}">
                      <a16:colId xmlns:a16="http://schemas.microsoft.com/office/drawing/2014/main" val="20001"/>
                    </a:ext>
                  </a:extLst>
                </a:gridCol>
                <a:gridCol w="1337734">
                  <a:extLst>
                    <a:ext uri="{9D8B030D-6E8A-4147-A177-3AD203B41FA5}">
                      <a16:colId xmlns:a16="http://schemas.microsoft.com/office/drawing/2014/main" val="20003"/>
                    </a:ext>
                  </a:extLst>
                </a:gridCol>
                <a:gridCol w="1456267">
                  <a:extLst>
                    <a:ext uri="{9D8B030D-6E8A-4147-A177-3AD203B41FA5}">
                      <a16:colId xmlns:a16="http://schemas.microsoft.com/office/drawing/2014/main" val="3043012972"/>
                    </a:ext>
                  </a:extLst>
                </a:gridCol>
              </a:tblGrid>
              <a:tr h="886140">
                <a:tc>
                  <a:txBody>
                    <a:bodyPr/>
                    <a:lstStyle/>
                    <a:p>
                      <a:pPr algn="ctr"/>
                      <a:r>
                        <a:rPr lang="en-US" sz="1800" dirty="0">
                          <a:latin typeface="Abadi" panose="020B0604020104020204" pitchFamily="34" charset="0"/>
                        </a:rPr>
                        <a:t>RIC/Region</a:t>
                      </a:r>
                    </a:p>
                  </a:txBody>
                  <a:tcPr anchor="ctr"/>
                </a:tc>
                <a:tc>
                  <a:txBody>
                    <a:bodyPr/>
                    <a:lstStyle/>
                    <a:p>
                      <a:pPr algn="ctr"/>
                      <a:r>
                        <a:rPr lang="en-US" sz="1800" dirty="0">
                          <a:latin typeface="Abadi" panose="020B0604020104020204" pitchFamily="34" charset="0"/>
                        </a:rPr>
                        <a:t>2017</a:t>
                      </a:r>
                    </a:p>
                    <a:p>
                      <a:pPr algn="ctr"/>
                      <a:r>
                        <a:rPr lang="en-US" sz="1800" dirty="0">
                          <a:latin typeface="Abadi" panose="020B0604020104020204" pitchFamily="34" charset="0"/>
                        </a:rPr>
                        <a:t>CBT</a:t>
                      </a:r>
                      <a:r>
                        <a:rPr lang="en-US" sz="1800" baseline="0" dirty="0">
                          <a:latin typeface="Abadi" panose="020B0604020104020204" pitchFamily="34" charset="0"/>
                        </a:rPr>
                        <a:t> Schools</a:t>
                      </a:r>
                      <a:endParaRPr lang="en-US" sz="1800" dirty="0">
                        <a:latin typeface="Abadi" panose="020B0604020104020204" pitchFamily="34" charset="0"/>
                      </a:endParaRPr>
                    </a:p>
                  </a:txBody>
                  <a:tcPr anchor="ctr"/>
                </a:tc>
                <a:tc>
                  <a:txBody>
                    <a:bodyPr/>
                    <a:lstStyle/>
                    <a:p>
                      <a:pPr algn="ctr"/>
                      <a:r>
                        <a:rPr lang="en-US" sz="1800" baseline="0" dirty="0">
                          <a:latin typeface="Abadi" panose="020B0604020104020204" pitchFamily="34" charset="0"/>
                        </a:rPr>
                        <a:t>2018</a:t>
                      </a:r>
                    </a:p>
                    <a:p>
                      <a:pPr algn="ctr"/>
                      <a:r>
                        <a:rPr lang="en-US" sz="1800" baseline="0" dirty="0">
                          <a:latin typeface="Abadi" panose="020B0604020104020204" pitchFamily="34" charset="0"/>
                        </a:rPr>
                        <a:t>CBT Schools</a:t>
                      </a:r>
                      <a:endParaRPr lang="en-US" sz="1800" dirty="0">
                        <a:latin typeface="Abadi" panose="020B0604020104020204" pitchFamily="34" charset="0"/>
                      </a:endParaRPr>
                    </a:p>
                  </a:txBody>
                  <a:tcPr anchor="ctr"/>
                </a:tc>
                <a:tc>
                  <a:txBody>
                    <a:bodyPr/>
                    <a:lstStyle/>
                    <a:p>
                      <a:pPr algn="ctr"/>
                      <a:r>
                        <a:rPr lang="en-US" sz="1800" dirty="0">
                          <a:latin typeface="Abadi" panose="020B0604020104020204" pitchFamily="34" charset="0"/>
                        </a:rPr>
                        <a:t>2019 </a:t>
                      </a:r>
                    </a:p>
                    <a:p>
                      <a:pPr algn="ctr"/>
                      <a:r>
                        <a:rPr lang="en-US" sz="1800" dirty="0">
                          <a:latin typeface="Abadi" panose="020B0604020104020204" pitchFamily="34" charset="0"/>
                        </a:rPr>
                        <a:t>CBT Schools</a:t>
                      </a:r>
                    </a:p>
                  </a:txBody>
                  <a:tcPr anchor="ctr"/>
                </a:tc>
                <a:tc>
                  <a:txBody>
                    <a:bodyPr/>
                    <a:lstStyle/>
                    <a:p>
                      <a:pPr algn="ctr"/>
                      <a:r>
                        <a:rPr lang="en-US" sz="1800" dirty="0">
                          <a:latin typeface="Abadi" panose="020B0604020104020204" pitchFamily="34" charset="0"/>
                        </a:rPr>
                        <a:t>2020 </a:t>
                      </a:r>
                    </a:p>
                    <a:p>
                      <a:pPr algn="ctr"/>
                      <a:r>
                        <a:rPr lang="en-US" sz="1800" dirty="0">
                          <a:latin typeface="Abadi" panose="020B0604020104020204" pitchFamily="34" charset="0"/>
                        </a:rPr>
                        <a:t>CBT</a:t>
                      </a:r>
                    </a:p>
                    <a:p>
                      <a:pPr algn="ctr"/>
                      <a:r>
                        <a:rPr lang="en-US" sz="1800" dirty="0">
                          <a:latin typeface="Abadi" panose="020B0604020104020204" pitchFamily="34" charset="0"/>
                        </a:rPr>
                        <a:t>Schools</a:t>
                      </a:r>
                    </a:p>
                  </a:txBody>
                  <a:tcPr anchor="ctr"/>
                </a:tc>
                <a:extLst>
                  <a:ext uri="{0D108BD9-81ED-4DB2-BD59-A6C34878D82A}">
                    <a16:rowId xmlns:a16="http://schemas.microsoft.com/office/drawing/2014/main" val="10000"/>
                  </a:ext>
                </a:extLst>
              </a:tr>
              <a:tr h="324918">
                <a:tc>
                  <a:txBody>
                    <a:bodyPr/>
                    <a:lstStyle/>
                    <a:p>
                      <a:r>
                        <a:rPr lang="en-US" sz="1600" b="0" dirty="0">
                          <a:latin typeface="Abadi" panose="020B0604020104020204" pitchFamily="34" charset="0"/>
                        </a:rPr>
                        <a:t>NERIC</a:t>
                      </a:r>
                    </a:p>
                  </a:txBody>
                  <a:tcPr/>
                </a:tc>
                <a:tc>
                  <a:txBody>
                    <a:bodyPr/>
                    <a:lstStyle/>
                    <a:p>
                      <a:pPr algn="ctr"/>
                      <a:r>
                        <a:rPr lang="en-US" sz="1600" dirty="0">
                          <a:latin typeface="Abadi" panose="020B0604020104020204" pitchFamily="34" charset="0"/>
                        </a:rPr>
                        <a:t>31</a:t>
                      </a:r>
                      <a:endParaRPr lang="en-US" sz="1600" b="1" dirty="0">
                        <a:latin typeface="Abadi" panose="020B0604020104020204" pitchFamily="34" charset="0"/>
                      </a:endParaRPr>
                    </a:p>
                  </a:txBody>
                  <a:tcPr/>
                </a:tc>
                <a:tc>
                  <a:txBody>
                    <a:bodyPr/>
                    <a:lstStyle/>
                    <a:p>
                      <a:pPr algn="ctr"/>
                      <a:r>
                        <a:rPr lang="en-US" sz="1600" dirty="0">
                          <a:latin typeface="Abadi" panose="020B0604020104020204" pitchFamily="34" charset="0"/>
                        </a:rPr>
                        <a:t> 144</a:t>
                      </a:r>
                      <a:endParaRPr lang="en-US" sz="1600" b="1" dirty="0">
                        <a:latin typeface="Abadi" panose="020B0604020104020204" pitchFamily="34" charset="0"/>
                      </a:endParaRPr>
                    </a:p>
                  </a:txBody>
                  <a:tcPr/>
                </a:tc>
                <a:tc>
                  <a:txBody>
                    <a:bodyPr/>
                    <a:lstStyle/>
                    <a:p>
                      <a:pPr algn="ctr"/>
                      <a:r>
                        <a:rPr lang="en-US" sz="1600" dirty="0">
                          <a:latin typeface="Abadi" panose="020B0604020104020204" pitchFamily="34" charset="0"/>
                        </a:rPr>
                        <a:t>214</a:t>
                      </a:r>
                      <a:endParaRPr lang="en-US" sz="1600" b="1" dirty="0">
                        <a:latin typeface="Abadi" panose="020B0604020104020204" pitchFamily="34" charset="0"/>
                      </a:endParaRPr>
                    </a:p>
                  </a:txBody>
                  <a:tcPr/>
                </a:tc>
                <a:tc>
                  <a:txBody>
                    <a:bodyPr/>
                    <a:lstStyle/>
                    <a:p>
                      <a:pPr algn="ctr"/>
                      <a:r>
                        <a:rPr lang="en-US" sz="1600" b="0" dirty="0">
                          <a:latin typeface="Abadi" panose="020B0604020104020204" pitchFamily="34" charset="0"/>
                        </a:rPr>
                        <a:t>198</a:t>
                      </a:r>
                    </a:p>
                  </a:txBody>
                  <a:tcPr/>
                </a:tc>
                <a:extLst>
                  <a:ext uri="{0D108BD9-81ED-4DB2-BD59-A6C34878D82A}">
                    <a16:rowId xmlns:a16="http://schemas.microsoft.com/office/drawing/2014/main" val="10001"/>
                  </a:ext>
                </a:extLst>
              </a:tr>
              <a:tr h="324918">
                <a:tc>
                  <a:txBody>
                    <a:bodyPr/>
                    <a:lstStyle/>
                    <a:p>
                      <a:r>
                        <a:rPr lang="en-US" sz="1600" b="0" dirty="0">
                          <a:latin typeface="Abadi" panose="020B0604020104020204" pitchFamily="34" charset="0"/>
                        </a:rPr>
                        <a:t>LHRIC</a:t>
                      </a:r>
                    </a:p>
                  </a:txBody>
                  <a:tcPr/>
                </a:tc>
                <a:tc>
                  <a:txBody>
                    <a:bodyPr/>
                    <a:lstStyle/>
                    <a:p>
                      <a:pPr algn="ctr"/>
                      <a:r>
                        <a:rPr lang="en-US" sz="1600" dirty="0">
                          <a:latin typeface="Abadi" panose="020B0604020104020204" pitchFamily="34" charset="0"/>
                        </a:rPr>
                        <a:t>6</a:t>
                      </a:r>
                      <a:endParaRPr lang="en-US" sz="1600" b="1" dirty="0">
                        <a:latin typeface="Abadi" panose="020B0604020104020204" pitchFamily="34" charset="0"/>
                      </a:endParaRPr>
                    </a:p>
                  </a:txBody>
                  <a:tcPr/>
                </a:tc>
                <a:tc>
                  <a:txBody>
                    <a:bodyPr/>
                    <a:lstStyle/>
                    <a:p>
                      <a:pPr algn="ctr"/>
                      <a:r>
                        <a:rPr lang="en-US" sz="1600" dirty="0">
                          <a:latin typeface="Abadi" panose="020B0604020104020204" pitchFamily="34" charset="0"/>
                        </a:rPr>
                        <a:t> 17</a:t>
                      </a:r>
                      <a:endParaRPr lang="en-US" sz="1600" b="1" dirty="0">
                        <a:latin typeface="Abadi" panose="020B0604020104020204" pitchFamily="34" charset="0"/>
                      </a:endParaRPr>
                    </a:p>
                  </a:txBody>
                  <a:tcPr/>
                </a:tc>
                <a:tc>
                  <a:txBody>
                    <a:bodyPr/>
                    <a:lstStyle/>
                    <a:p>
                      <a:pPr algn="ctr"/>
                      <a:r>
                        <a:rPr lang="en-US" sz="1600" dirty="0">
                          <a:latin typeface="Abadi" panose="020B0604020104020204" pitchFamily="34" charset="0"/>
                        </a:rPr>
                        <a:t>150</a:t>
                      </a:r>
                      <a:endParaRPr lang="en-US" sz="1600" b="1" dirty="0">
                        <a:latin typeface="Abadi" panose="020B0604020104020204" pitchFamily="34" charset="0"/>
                      </a:endParaRPr>
                    </a:p>
                  </a:txBody>
                  <a:tcPr/>
                </a:tc>
                <a:tc>
                  <a:txBody>
                    <a:bodyPr/>
                    <a:lstStyle/>
                    <a:p>
                      <a:pPr algn="ctr"/>
                      <a:r>
                        <a:rPr lang="en-US" sz="1600" b="0" dirty="0">
                          <a:latin typeface="Abadi" panose="020B0604020104020204" pitchFamily="34" charset="0"/>
                        </a:rPr>
                        <a:t>151</a:t>
                      </a:r>
                    </a:p>
                  </a:txBody>
                  <a:tcPr/>
                </a:tc>
                <a:extLst>
                  <a:ext uri="{0D108BD9-81ED-4DB2-BD59-A6C34878D82A}">
                    <a16:rowId xmlns:a16="http://schemas.microsoft.com/office/drawing/2014/main" val="10009"/>
                  </a:ext>
                </a:extLst>
              </a:tr>
              <a:tr h="324918">
                <a:tc>
                  <a:txBody>
                    <a:bodyPr/>
                    <a:lstStyle/>
                    <a:p>
                      <a:r>
                        <a:rPr lang="en-US" sz="1600" b="0" dirty="0">
                          <a:latin typeface="Abadi" panose="020B0604020104020204" pitchFamily="34" charset="0"/>
                        </a:rPr>
                        <a:t>CNYRIC</a:t>
                      </a:r>
                    </a:p>
                  </a:txBody>
                  <a:tcPr/>
                </a:tc>
                <a:tc>
                  <a:txBody>
                    <a:bodyPr/>
                    <a:lstStyle/>
                    <a:p>
                      <a:pPr algn="ctr"/>
                      <a:r>
                        <a:rPr lang="en-US" sz="1600" dirty="0">
                          <a:latin typeface="Abadi" panose="020B0604020104020204" pitchFamily="34" charset="0"/>
                        </a:rPr>
                        <a:t>53</a:t>
                      </a:r>
                      <a:endParaRPr lang="en-US" sz="1600" b="1" dirty="0">
                        <a:latin typeface="Abadi" panose="020B0604020104020204" pitchFamily="34" charset="0"/>
                      </a:endParaRPr>
                    </a:p>
                  </a:txBody>
                  <a:tcPr/>
                </a:tc>
                <a:tc>
                  <a:txBody>
                    <a:bodyPr/>
                    <a:lstStyle/>
                    <a:p>
                      <a:pPr algn="ctr"/>
                      <a:r>
                        <a:rPr lang="en-US" sz="1600" dirty="0">
                          <a:latin typeface="Abadi" panose="020B0604020104020204" pitchFamily="34" charset="0"/>
                        </a:rPr>
                        <a:t> 110</a:t>
                      </a:r>
                      <a:endParaRPr lang="en-US" sz="1600" b="1" dirty="0">
                        <a:latin typeface="Abadi" panose="020B0604020104020204" pitchFamily="34" charset="0"/>
                      </a:endParaRPr>
                    </a:p>
                  </a:txBody>
                  <a:tcPr/>
                </a:tc>
                <a:tc>
                  <a:txBody>
                    <a:bodyPr/>
                    <a:lstStyle/>
                    <a:p>
                      <a:pPr algn="ctr"/>
                      <a:r>
                        <a:rPr lang="en-US" sz="1600" dirty="0">
                          <a:latin typeface="Abadi" panose="020B0604020104020204" pitchFamily="34" charset="0"/>
                        </a:rPr>
                        <a:t>136</a:t>
                      </a:r>
                      <a:endParaRPr lang="en-US" sz="1600" b="1" dirty="0">
                        <a:latin typeface="Abadi" panose="020B0604020104020204" pitchFamily="34" charset="0"/>
                      </a:endParaRPr>
                    </a:p>
                  </a:txBody>
                  <a:tcPr/>
                </a:tc>
                <a:tc>
                  <a:txBody>
                    <a:bodyPr/>
                    <a:lstStyle/>
                    <a:p>
                      <a:pPr algn="ctr"/>
                      <a:r>
                        <a:rPr lang="en-US" sz="1600" b="0" dirty="0">
                          <a:latin typeface="Abadi" panose="020B0604020104020204" pitchFamily="34" charset="0"/>
                        </a:rPr>
                        <a:t>132</a:t>
                      </a:r>
                    </a:p>
                  </a:txBody>
                  <a:tcPr/>
                </a:tc>
                <a:extLst>
                  <a:ext uri="{0D108BD9-81ED-4DB2-BD59-A6C34878D82A}">
                    <a16:rowId xmlns:a16="http://schemas.microsoft.com/office/drawing/2014/main" val="10002"/>
                  </a:ext>
                </a:extLst>
              </a:tr>
              <a:tr h="324918">
                <a:tc>
                  <a:txBody>
                    <a:bodyPr/>
                    <a:lstStyle/>
                    <a:p>
                      <a:r>
                        <a:rPr lang="en-US" sz="1600" b="0" dirty="0">
                          <a:latin typeface="Abadi" panose="020B0604020104020204" pitchFamily="34" charset="0"/>
                        </a:rPr>
                        <a:t>WNYRIC</a:t>
                      </a:r>
                    </a:p>
                  </a:txBody>
                  <a:tcPr/>
                </a:tc>
                <a:tc>
                  <a:txBody>
                    <a:bodyPr/>
                    <a:lstStyle/>
                    <a:p>
                      <a:pPr algn="ctr"/>
                      <a:r>
                        <a:rPr lang="en-US" sz="1600" dirty="0">
                          <a:latin typeface="Abadi" panose="020B0604020104020204" pitchFamily="34" charset="0"/>
                        </a:rPr>
                        <a:t>27</a:t>
                      </a:r>
                      <a:endParaRPr lang="en-US" sz="1600" b="1" dirty="0">
                        <a:latin typeface="Abadi" panose="020B0604020104020204" pitchFamily="34" charset="0"/>
                      </a:endParaRPr>
                    </a:p>
                  </a:txBody>
                  <a:tcPr/>
                </a:tc>
                <a:tc>
                  <a:txBody>
                    <a:bodyPr/>
                    <a:lstStyle/>
                    <a:p>
                      <a:pPr algn="ctr"/>
                      <a:r>
                        <a:rPr lang="en-US" sz="1600" dirty="0">
                          <a:latin typeface="Abadi" panose="020B0604020104020204" pitchFamily="34" charset="0"/>
                        </a:rPr>
                        <a:t> 85</a:t>
                      </a:r>
                      <a:endParaRPr lang="en-US" sz="1600" b="1" dirty="0">
                        <a:latin typeface="Abadi" panose="020B0604020104020204" pitchFamily="34" charset="0"/>
                      </a:endParaRPr>
                    </a:p>
                  </a:txBody>
                  <a:tcPr/>
                </a:tc>
                <a:tc>
                  <a:txBody>
                    <a:bodyPr/>
                    <a:lstStyle/>
                    <a:p>
                      <a:pPr algn="ctr"/>
                      <a:r>
                        <a:rPr lang="en-US" sz="1600" dirty="0">
                          <a:latin typeface="Abadi" panose="020B0604020104020204" pitchFamily="34" charset="0"/>
                        </a:rPr>
                        <a:t>115</a:t>
                      </a:r>
                      <a:endParaRPr lang="en-US" sz="1600" b="1" dirty="0">
                        <a:latin typeface="Abadi" panose="020B0604020104020204" pitchFamily="34" charset="0"/>
                      </a:endParaRPr>
                    </a:p>
                  </a:txBody>
                  <a:tcPr/>
                </a:tc>
                <a:tc>
                  <a:txBody>
                    <a:bodyPr/>
                    <a:lstStyle/>
                    <a:p>
                      <a:pPr algn="ctr"/>
                      <a:r>
                        <a:rPr lang="en-US" sz="1600" b="0" dirty="0">
                          <a:latin typeface="Abadi" panose="020B0604020104020204" pitchFamily="34" charset="0"/>
                        </a:rPr>
                        <a:t>113</a:t>
                      </a:r>
                    </a:p>
                  </a:txBody>
                  <a:tcPr/>
                </a:tc>
                <a:extLst>
                  <a:ext uri="{0D108BD9-81ED-4DB2-BD59-A6C34878D82A}">
                    <a16:rowId xmlns:a16="http://schemas.microsoft.com/office/drawing/2014/main" val="10003"/>
                  </a:ext>
                </a:extLst>
              </a:tr>
              <a:tr h="324918">
                <a:tc>
                  <a:txBody>
                    <a:bodyPr/>
                    <a:lstStyle/>
                    <a:p>
                      <a:r>
                        <a:rPr lang="en-US" sz="1600" b="0" dirty="0">
                          <a:latin typeface="Abadi" panose="020B0604020104020204" pitchFamily="34" charset="0"/>
                        </a:rPr>
                        <a:t>Big 5 </a:t>
                      </a:r>
                      <a:r>
                        <a:rPr lang="en-US" sz="1200" b="0" dirty="0">
                          <a:latin typeface="Abadi" panose="020B0604020104020204" pitchFamily="34" charset="0"/>
                        </a:rPr>
                        <a:t>(NYC,</a:t>
                      </a:r>
                      <a:r>
                        <a:rPr lang="en-US" sz="1200" b="0" baseline="0" dirty="0">
                          <a:latin typeface="Abadi" panose="020B0604020104020204" pitchFamily="34" charset="0"/>
                        </a:rPr>
                        <a:t> Yonkers, Syracuse, Rochester)</a:t>
                      </a:r>
                      <a:endParaRPr lang="en-US" sz="1200" b="0" dirty="0">
                        <a:latin typeface="Abadi" panose="020B0604020104020204" pitchFamily="34" charset="0"/>
                      </a:endParaRPr>
                    </a:p>
                  </a:txBody>
                  <a:tcPr/>
                </a:tc>
                <a:tc>
                  <a:txBody>
                    <a:bodyPr/>
                    <a:lstStyle/>
                    <a:p>
                      <a:pPr algn="ctr"/>
                      <a:r>
                        <a:rPr lang="en-US" sz="1600" dirty="0">
                          <a:latin typeface="Abadi" panose="020B0604020104020204" pitchFamily="34" charset="0"/>
                        </a:rPr>
                        <a:t>4</a:t>
                      </a:r>
                      <a:endParaRPr lang="en-US" sz="1600" b="1" dirty="0">
                        <a:latin typeface="Abadi" panose="020B0604020104020204" pitchFamily="34" charset="0"/>
                      </a:endParaRPr>
                    </a:p>
                  </a:txBody>
                  <a:tcPr/>
                </a:tc>
                <a:tc>
                  <a:txBody>
                    <a:bodyPr/>
                    <a:lstStyle/>
                    <a:p>
                      <a:pPr algn="ctr"/>
                      <a:r>
                        <a:rPr lang="en-US" sz="1600" dirty="0">
                          <a:latin typeface="Abadi" panose="020B0604020104020204" pitchFamily="34" charset="0"/>
                        </a:rPr>
                        <a:t> 49</a:t>
                      </a:r>
                      <a:endParaRPr lang="en-US" sz="1600" b="1" dirty="0">
                        <a:latin typeface="Abadi" panose="020B0604020104020204" pitchFamily="34" charset="0"/>
                      </a:endParaRPr>
                    </a:p>
                  </a:txBody>
                  <a:tcPr/>
                </a:tc>
                <a:tc>
                  <a:txBody>
                    <a:bodyPr/>
                    <a:lstStyle/>
                    <a:p>
                      <a:pPr algn="ctr"/>
                      <a:r>
                        <a:rPr lang="en-US" sz="1600" dirty="0">
                          <a:latin typeface="Abadi" panose="020B0604020104020204" pitchFamily="34" charset="0"/>
                        </a:rPr>
                        <a:t>103</a:t>
                      </a:r>
                      <a:endParaRPr lang="en-US" sz="1600" b="1" dirty="0">
                        <a:latin typeface="Abadi" panose="020B0604020104020204" pitchFamily="34" charset="0"/>
                      </a:endParaRPr>
                    </a:p>
                  </a:txBody>
                  <a:tcPr/>
                </a:tc>
                <a:tc>
                  <a:txBody>
                    <a:bodyPr/>
                    <a:lstStyle/>
                    <a:p>
                      <a:pPr algn="ctr"/>
                      <a:r>
                        <a:rPr lang="en-US" sz="1600" b="0" dirty="0">
                          <a:latin typeface="Abadi" panose="020B0604020104020204" pitchFamily="34" charset="0"/>
                        </a:rPr>
                        <a:t>70</a:t>
                      </a:r>
                    </a:p>
                  </a:txBody>
                  <a:tcPr/>
                </a:tc>
                <a:extLst>
                  <a:ext uri="{0D108BD9-81ED-4DB2-BD59-A6C34878D82A}">
                    <a16:rowId xmlns:a16="http://schemas.microsoft.com/office/drawing/2014/main" val="10010"/>
                  </a:ext>
                </a:extLst>
              </a:tr>
              <a:tr h="324918">
                <a:tc>
                  <a:txBody>
                    <a:bodyPr/>
                    <a:lstStyle/>
                    <a:p>
                      <a:r>
                        <a:rPr lang="en-US" sz="1600" b="0" dirty="0">
                          <a:latin typeface="Abadi" panose="020B0604020104020204" pitchFamily="34" charset="0"/>
                        </a:rPr>
                        <a:t>MHRIC</a:t>
                      </a:r>
                    </a:p>
                  </a:txBody>
                  <a:tcPr/>
                </a:tc>
                <a:tc>
                  <a:txBody>
                    <a:bodyPr/>
                    <a:lstStyle/>
                    <a:p>
                      <a:pPr algn="ctr"/>
                      <a:r>
                        <a:rPr lang="en-US" sz="1600" dirty="0">
                          <a:latin typeface="Abadi" panose="020B0604020104020204" pitchFamily="34" charset="0"/>
                        </a:rPr>
                        <a:t>5</a:t>
                      </a:r>
                      <a:endParaRPr lang="en-US" sz="1600" b="1" dirty="0">
                        <a:latin typeface="Abadi" panose="020B0604020104020204" pitchFamily="34" charset="0"/>
                      </a:endParaRPr>
                    </a:p>
                  </a:txBody>
                  <a:tcPr/>
                </a:tc>
                <a:tc>
                  <a:txBody>
                    <a:bodyPr/>
                    <a:lstStyle/>
                    <a:p>
                      <a:pPr algn="ctr"/>
                      <a:r>
                        <a:rPr lang="en-US" sz="1600" dirty="0">
                          <a:latin typeface="Abadi" panose="020B0604020104020204" pitchFamily="34" charset="0"/>
                        </a:rPr>
                        <a:t> 58</a:t>
                      </a:r>
                      <a:endParaRPr lang="en-US" sz="1600" b="1" dirty="0">
                        <a:latin typeface="Abadi" panose="020B0604020104020204" pitchFamily="34" charset="0"/>
                      </a:endParaRPr>
                    </a:p>
                  </a:txBody>
                  <a:tcPr/>
                </a:tc>
                <a:tc>
                  <a:txBody>
                    <a:bodyPr/>
                    <a:lstStyle/>
                    <a:p>
                      <a:pPr algn="ctr"/>
                      <a:r>
                        <a:rPr lang="en-US" sz="1600" dirty="0">
                          <a:latin typeface="Abadi" panose="020B0604020104020204" pitchFamily="34" charset="0"/>
                        </a:rPr>
                        <a:t>79</a:t>
                      </a:r>
                      <a:endParaRPr lang="en-US" sz="1600" b="1" dirty="0">
                        <a:latin typeface="Abadi" panose="020B0604020104020204" pitchFamily="34" charset="0"/>
                      </a:endParaRPr>
                    </a:p>
                  </a:txBody>
                  <a:tcPr/>
                </a:tc>
                <a:tc>
                  <a:txBody>
                    <a:bodyPr/>
                    <a:lstStyle/>
                    <a:p>
                      <a:pPr algn="ctr"/>
                      <a:r>
                        <a:rPr lang="en-US" sz="1600" b="0" dirty="0">
                          <a:latin typeface="Abadi" panose="020B0604020104020204" pitchFamily="34" charset="0"/>
                        </a:rPr>
                        <a:t>77</a:t>
                      </a:r>
                    </a:p>
                  </a:txBody>
                  <a:tcPr/>
                </a:tc>
                <a:extLst>
                  <a:ext uri="{0D108BD9-81ED-4DB2-BD59-A6C34878D82A}">
                    <a16:rowId xmlns:a16="http://schemas.microsoft.com/office/drawing/2014/main" val="10004"/>
                  </a:ext>
                </a:extLst>
              </a:tr>
              <a:tr h="324918">
                <a:tc>
                  <a:txBody>
                    <a:bodyPr/>
                    <a:lstStyle/>
                    <a:p>
                      <a:r>
                        <a:rPr lang="en-US" sz="1600" b="0" dirty="0">
                          <a:latin typeface="Abadi" panose="020B0604020104020204" pitchFamily="34" charset="0"/>
                        </a:rPr>
                        <a:t>EduTech/Wayne</a:t>
                      </a:r>
                      <a:r>
                        <a:rPr lang="en-US" sz="1600" b="0" baseline="0" dirty="0">
                          <a:latin typeface="Abadi" panose="020B0604020104020204" pitchFamily="34" charset="0"/>
                        </a:rPr>
                        <a:t> Finger Lakes</a:t>
                      </a:r>
                      <a:endParaRPr lang="en-US" sz="1600" b="0" dirty="0">
                        <a:latin typeface="Abadi" panose="020B0604020104020204" pitchFamily="34" charset="0"/>
                      </a:endParaRPr>
                    </a:p>
                  </a:txBody>
                  <a:tcPr/>
                </a:tc>
                <a:tc>
                  <a:txBody>
                    <a:bodyPr/>
                    <a:lstStyle/>
                    <a:p>
                      <a:pPr algn="ctr"/>
                      <a:r>
                        <a:rPr lang="en-US" sz="1600" dirty="0">
                          <a:latin typeface="Abadi" panose="020B0604020104020204" pitchFamily="34" charset="0"/>
                        </a:rPr>
                        <a:t>12</a:t>
                      </a:r>
                      <a:endParaRPr lang="en-US" sz="1600" b="1" dirty="0">
                        <a:latin typeface="Abadi" panose="020B0604020104020204" pitchFamily="34" charset="0"/>
                      </a:endParaRPr>
                    </a:p>
                  </a:txBody>
                  <a:tcPr/>
                </a:tc>
                <a:tc>
                  <a:txBody>
                    <a:bodyPr/>
                    <a:lstStyle/>
                    <a:p>
                      <a:pPr algn="ctr"/>
                      <a:r>
                        <a:rPr lang="en-US" sz="1600" dirty="0">
                          <a:latin typeface="Abadi" panose="020B0604020104020204" pitchFamily="34" charset="0"/>
                        </a:rPr>
                        <a:t> 47</a:t>
                      </a:r>
                      <a:endParaRPr lang="en-US" sz="1600" b="1" dirty="0">
                        <a:latin typeface="Abadi" panose="020B0604020104020204" pitchFamily="34" charset="0"/>
                      </a:endParaRPr>
                    </a:p>
                  </a:txBody>
                  <a:tcPr/>
                </a:tc>
                <a:tc>
                  <a:txBody>
                    <a:bodyPr/>
                    <a:lstStyle/>
                    <a:p>
                      <a:pPr algn="ctr"/>
                      <a:r>
                        <a:rPr lang="en-US" sz="1600" dirty="0">
                          <a:latin typeface="Abadi" panose="020B0604020104020204" pitchFamily="34" charset="0"/>
                        </a:rPr>
                        <a:t>67</a:t>
                      </a:r>
                      <a:endParaRPr lang="en-US" sz="1600" b="1" dirty="0">
                        <a:latin typeface="Abadi" panose="020B0604020104020204" pitchFamily="34" charset="0"/>
                      </a:endParaRPr>
                    </a:p>
                  </a:txBody>
                  <a:tcPr/>
                </a:tc>
                <a:tc>
                  <a:txBody>
                    <a:bodyPr/>
                    <a:lstStyle/>
                    <a:p>
                      <a:pPr algn="ctr"/>
                      <a:r>
                        <a:rPr lang="en-US" sz="1600" b="0" dirty="0">
                          <a:latin typeface="Abadi" panose="020B0604020104020204" pitchFamily="34" charset="0"/>
                        </a:rPr>
                        <a:t>62</a:t>
                      </a:r>
                    </a:p>
                  </a:txBody>
                  <a:tcPr/>
                </a:tc>
                <a:extLst>
                  <a:ext uri="{0D108BD9-81ED-4DB2-BD59-A6C34878D82A}">
                    <a16:rowId xmlns:a16="http://schemas.microsoft.com/office/drawing/2014/main" val="10005"/>
                  </a:ext>
                </a:extLst>
              </a:tr>
              <a:tr h="324918">
                <a:tc>
                  <a:txBody>
                    <a:bodyPr/>
                    <a:lstStyle/>
                    <a:p>
                      <a:r>
                        <a:rPr lang="en-US" sz="1600" b="0" dirty="0">
                          <a:latin typeface="Abadi" panose="020B0604020104020204" pitchFamily="34" charset="0"/>
                        </a:rPr>
                        <a:t>Nassau</a:t>
                      </a:r>
                    </a:p>
                  </a:txBody>
                  <a:tcPr/>
                </a:tc>
                <a:tc>
                  <a:txBody>
                    <a:bodyPr/>
                    <a:lstStyle/>
                    <a:p>
                      <a:pPr algn="ctr"/>
                      <a:r>
                        <a:rPr lang="en-US" sz="1600" dirty="0">
                          <a:latin typeface="Abadi" panose="020B0604020104020204" pitchFamily="34" charset="0"/>
                        </a:rPr>
                        <a:t>12</a:t>
                      </a:r>
                      <a:endParaRPr lang="en-US" sz="1600" b="1" dirty="0">
                        <a:latin typeface="Abadi" panose="020B0604020104020204" pitchFamily="34" charset="0"/>
                      </a:endParaRPr>
                    </a:p>
                  </a:txBody>
                  <a:tcPr/>
                </a:tc>
                <a:tc>
                  <a:txBody>
                    <a:bodyPr/>
                    <a:lstStyle/>
                    <a:p>
                      <a:pPr algn="ctr"/>
                      <a:r>
                        <a:rPr lang="en-US" sz="1600" dirty="0">
                          <a:latin typeface="Abadi" panose="020B0604020104020204" pitchFamily="34" charset="0"/>
                        </a:rPr>
                        <a:t> 20</a:t>
                      </a:r>
                      <a:endParaRPr lang="en-US" sz="1600" b="1" dirty="0">
                        <a:latin typeface="Abadi" panose="020B0604020104020204" pitchFamily="34" charset="0"/>
                      </a:endParaRPr>
                    </a:p>
                  </a:txBody>
                  <a:tcPr/>
                </a:tc>
                <a:tc>
                  <a:txBody>
                    <a:bodyPr/>
                    <a:lstStyle/>
                    <a:p>
                      <a:pPr algn="ctr"/>
                      <a:r>
                        <a:rPr lang="en-US" sz="1600" dirty="0">
                          <a:latin typeface="Abadi" panose="020B0604020104020204" pitchFamily="34" charset="0"/>
                        </a:rPr>
                        <a:t>67</a:t>
                      </a:r>
                      <a:endParaRPr lang="en-US" sz="1600" b="1" dirty="0">
                        <a:latin typeface="Abadi" panose="020B0604020104020204" pitchFamily="34" charset="0"/>
                      </a:endParaRPr>
                    </a:p>
                  </a:txBody>
                  <a:tcPr/>
                </a:tc>
                <a:tc>
                  <a:txBody>
                    <a:bodyPr/>
                    <a:lstStyle/>
                    <a:p>
                      <a:pPr algn="ctr"/>
                      <a:r>
                        <a:rPr lang="en-US" sz="1600" b="0" dirty="0">
                          <a:latin typeface="Abadi" panose="020B0604020104020204" pitchFamily="34" charset="0"/>
                        </a:rPr>
                        <a:t>54</a:t>
                      </a:r>
                    </a:p>
                  </a:txBody>
                  <a:tcPr/>
                </a:tc>
                <a:extLst>
                  <a:ext uri="{0D108BD9-81ED-4DB2-BD59-A6C34878D82A}">
                    <a16:rowId xmlns:a16="http://schemas.microsoft.com/office/drawing/2014/main" val="10011"/>
                  </a:ext>
                </a:extLst>
              </a:tr>
              <a:tr h="324918">
                <a:tc>
                  <a:txBody>
                    <a:bodyPr/>
                    <a:lstStyle/>
                    <a:p>
                      <a:r>
                        <a:rPr lang="en-US" sz="1600" b="0" dirty="0">
                          <a:latin typeface="Abadi" panose="020B0604020104020204" pitchFamily="34" charset="0"/>
                        </a:rPr>
                        <a:t>Monroe/MAARS</a:t>
                      </a:r>
                    </a:p>
                  </a:txBody>
                  <a:tcPr/>
                </a:tc>
                <a:tc>
                  <a:txBody>
                    <a:bodyPr/>
                    <a:lstStyle/>
                    <a:p>
                      <a:pPr algn="ctr"/>
                      <a:r>
                        <a:rPr lang="en-US" sz="1600" dirty="0">
                          <a:latin typeface="Abadi" panose="020B0604020104020204" pitchFamily="34" charset="0"/>
                        </a:rPr>
                        <a:t>6</a:t>
                      </a:r>
                      <a:endParaRPr lang="en-US" sz="1600" b="1" dirty="0">
                        <a:latin typeface="Abadi" panose="020B0604020104020204" pitchFamily="34" charset="0"/>
                      </a:endParaRPr>
                    </a:p>
                  </a:txBody>
                  <a:tcPr/>
                </a:tc>
                <a:tc>
                  <a:txBody>
                    <a:bodyPr/>
                    <a:lstStyle/>
                    <a:p>
                      <a:pPr algn="ctr"/>
                      <a:r>
                        <a:rPr lang="en-US" sz="1600" dirty="0">
                          <a:latin typeface="Abadi" panose="020B0604020104020204" pitchFamily="34" charset="0"/>
                        </a:rPr>
                        <a:t> 43</a:t>
                      </a:r>
                      <a:endParaRPr lang="en-US" sz="1600" b="1" dirty="0">
                        <a:latin typeface="Abadi" panose="020B0604020104020204" pitchFamily="34" charset="0"/>
                      </a:endParaRPr>
                    </a:p>
                  </a:txBody>
                  <a:tcPr/>
                </a:tc>
                <a:tc>
                  <a:txBody>
                    <a:bodyPr/>
                    <a:lstStyle/>
                    <a:p>
                      <a:pPr algn="ctr"/>
                      <a:r>
                        <a:rPr lang="en-US" sz="1600" dirty="0">
                          <a:latin typeface="Abadi" panose="020B0604020104020204" pitchFamily="34" charset="0"/>
                        </a:rPr>
                        <a:t>57</a:t>
                      </a:r>
                      <a:endParaRPr lang="en-US" sz="1600" b="1" dirty="0">
                        <a:latin typeface="Abadi" panose="020B0604020104020204" pitchFamily="34" charset="0"/>
                      </a:endParaRPr>
                    </a:p>
                  </a:txBody>
                  <a:tcPr/>
                </a:tc>
                <a:tc>
                  <a:txBody>
                    <a:bodyPr/>
                    <a:lstStyle/>
                    <a:p>
                      <a:pPr algn="ctr"/>
                      <a:r>
                        <a:rPr lang="en-US" sz="1600" b="0" dirty="0">
                          <a:latin typeface="Abadi" panose="020B0604020104020204" pitchFamily="34" charset="0"/>
                        </a:rPr>
                        <a:t>46</a:t>
                      </a:r>
                    </a:p>
                  </a:txBody>
                  <a:tcPr/>
                </a:tc>
                <a:extLst>
                  <a:ext uri="{0D108BD9-81ED-4DB2-BD59-A6C34878D82A}">
                    <a16:rowId xmlns:a16="http://schemas.microsoft.com/office/drawing/2014/main" val="10006"/>
                  </a:ext>
                </a:extLst>
              </a:tr>
              <a:tr h="324918">
                <a:tc>
                  <a:txBody>
                    <a:bodyPr/>
                    <a:lstStyle/>
                    <a:p>
                      <a:r>
                        <a:rPr lang="en-US" sz="1600" b="0" dirty="0">
                          <a:latin typeface="Abadi" panose="020B0604020104020204" pitchFamily="34" charset="0"/>
                        </a:rPr>
                        <a:t>SCRIC</a:t>
                      </a:r>
                    </a:p>
                  </a:txBody>
                  <a:tcPr/>
                </a:tc>
                <a:tc>
                  <a:txBody>
                    <a:bodyPr/>
                    <a:lstStyle/>
                    <a:p>
                      <a:pPr algn="ctr"/>
                      <a:r>
                        <a:rPr lang="en-US" sz="1600" dirty="0">
                          <a:latin typeface="Abadi" panose="020B0604020104020204" pitchFamily="34" charset="0"/>
                        </a:rPr>
                        <a:t> 19</a:t>
                      </a:r>
                      <a:endParaRPr lang="en-US" sz="1600" b="1" dirty="0">
                        <a:latin typeface="Abadi" panose="020B0604020104020204" pitchFamily="34" charset="0"/>
                      </a:endParaRPr>
                    </a:p>
                  </a:txBody>
                  <a:tcPr/>
                </a:tc>
                <a:tc>
                  <a:txBody>
                    <a:bodyPr/>
                    <a:lstStyle/>
                    <a:p>
                      <a:pPr algn="ctr"/>
                      <a:r>
                        <a:rPr lang="en-US" sz="1600" dirty="0">
                          <a:latin typeface="Abadi" panose="020B0604020104020204" pitchFamily="34" charset="0"/>
                        </a:rPr>
                        <a:t> 41</a:t>
                      </a:r>
                      <a:endParaRPr lang="en-US" sz="1600" b="1" dirty="0">
                        <a:latin typeface="Abadi" panose="020B0604020104020204" pitchFamily="34" charset="0"/>
                      </a:endParaRPr>
                    </a:p>
                  </a:txBody>
                  <a:tcPr/>
                </a:tc>
                <a:tc>
                  <a:txBody>
                    <a:bodyPr/>
                    <a:lstStyle/>
                    <a:p>
                      <a:pPr algn="ctr"/>
                      <a:r>
                        <a:rPr lang="en-US" sz="1600" dirty="0">
                          <a:latin typeface="Abadi" panose="020B0604020104020204" pitchFamily="34" charset="0"/>
                        </a:rPr>
                        <a:t>57</a:t>
                      </a:r>
                      <a:endParaRPr lang="en-US" sz="1600" b="1" dirty="0">
                        <a:latin typeface="Abadi" panose="020B0604020104020204" pitchFamily="34" charset="0"/>
                      </a:endParaRPr>
                    </a:p>
                  </a:txBody>
                  <a:tcPr/>
                </a:tc>
                <a:tc>
                  <a:txBody>
                    <a:bodyPr/>
                    <a:lstStyle/>
                    <a:p>
                      <a:pPr algn="ctr"/>
                      <a:r>
                        <a:rPr lang="en-US" sz="1600" b="0" dirty="0">
                          <a:latin typeface="Abadi" panose="020B0604020104020204" pitchFamily="34" charset="0"/>
                        </a:rPr>
                        <a:t>55</a:t>
                      </a:r>
                    </a:p>
                  </a:txBody>
                  <a:tcPr/>
                </a:tc>
                <a:extLst>
                  <a:ext uri="{0D108BD9-81ED-4DB2-BD59-A6C34878D82A}">
                    <a16:rowId xmlns:a16="http://schemas.microsoft.com/office/drawing/2014/main" val="10007"/>
                  </a:ext>
                </a:extLst>
              </a:tr>
              <a:tr h="324918">
                <a:tc>
                  <a:txBody>
                    <a:bodyPr/>
                    <a:lstStyle/>
                    <a:p>
                      <a:r>
                        <a:rPr lang="en-US" sz="1600" b="0" dirty="0">
                          <a:latin typeface="Abadi" panose="020B0604020104020204" pitchFamily="34" charset="0"/>
                        </a:rPr>
                        <a:t>Eastern</a:t>
                      </a:r>
                      <a:r>
                        <a:rPr lang="en-US" sz="1600" b="0" baseline="0" dirty="0">
                          <a:latin typeface="Abadi" panose="020B0604020104020204" pitchFamily="34" charset="0"/>
                        </a:rPr>
                        <a:t> Suffolk</a:t>
                      </a:r>
                      <a:endParaRPr lang="en-US" sz="1600" b="0" dirty="0">
                        <a:latin typeface="Abadi" panose="020B0604020104020204" pitchFamily="34" charset="0"/>
                      </a:endParaRPr>
                    </a:p>
                  </a:txBody>
                  <a:tcPr/>
                </a:tc>
                <a:tc>
                  <a:txBody>
                    <a:bodyPr/>
                    <a:lstStyle/>
                    <a:p>
                      <a:pPr algn="ctr"/>
                      <a:r>
                        <a:rPr lang="en-US" sz="1600" dirty="0">
                          <a:latin typeface="Abadi" panose="020B0604020104020204" pitchFamily="34" charset="0"/>
                        </a:rPr>
                        <a:t>15</a:t>
                      </a:r>
                      <a:endParaRPr lang="en-US" sz="1600" b="1" dirty="0">
                        <a:latin typeface="Abadi" panose="020B0604020104020204" pitchFamily="34" charset="0"/>
                      </a:endParaRPr>
                    </a:p>
                  </a:txBody>
                  <a:tcPr/>
                </a:tc>
                <a:tc>
                  <a:txBody>
                    <a:bodyPr/>
                    <a:lstStyle/>
                    <a:p>
                      <a:pPr algn="ctr"/>
                      <a:r>
                        <a:rPr lang="en-US" sz="1600" dirty="0">
                          <a:latin typeface="Abadi" panose="020B0604020104020204" pitchFamily="34" charset="0"/>
                        </a:rPr>
                        <a:t> 32</a:t>
                      </a:r>
                      <a:endParaRPr lang="en-US" sz="1600" b="1" dirty="0">
                        <a:latin typeface="Abadi" panose="020B0604020104020204" pitchFamily="34" charset="0"/>
                      </a:endParaRPr>
                    </a:p>
                  </a:txBody>
                  <a:tcPr/>
                </a:tc>
                <a:tc>
                  <a:txBody>
                    <a:bodyPr/>
                    <a:lstStyle/>
                    <a:p>
                      <a:pPr algn="ctr"/>
                      <a:r>
                        <a:rPr lang="en-US" sz="1600" dirty="0">
                          <a:latin typeface="Abadi" panose="020B0604020104020204" pitchFamily="34" charset="0"/>
                        </a:rPr>
                        <a:t>46</a:t>
                      </a:r>
                      <a:endParaRPr lang="en-US" sz="1600" b="1" dirty="0">
                        <a:latin typeface="Abadi" panose="020B0604020104020204" pitchFamily="34" charset="0"/>
                      </a:endParaRPr>
                    </a:p>
                  </a:txBody>
                  <a:tcPr/>
                </a:tc>
                <a:tc>
                  <a:txBody>
                    <a:bodyPr/>
                    <a:lstStyle/>
                    <a:p>
                      <a:pPr algn="ctr"/>
                      <a:r>
                        <a:rPr lang="en-US" sz="1600" b="0" dirty="0">
                          <a:latin typeface="Abadi" panose="020B0604020104020204" pitchFamily="34" charset="0"/>
                        </a:rPr>
                        <a:t>46</a:t>
                      </a:r>
                    </a:p>
                  </a:txBody>
                  <a:tcPr/>
                </a:tc>
                <a:extLst>
                  <a:ext uri="{0D108BD9-81ED-4DB2-BD59-A6C34878D82A}">
                    <a16:rowId xmlns:a16="http://schemas.microsoft.com/office/drawing/2014/main" val="10008"/>
                  </a:ext>
                </a:extLst>
              </a:tr>
              <a:tr h="324918">
                <a:tc>
                  <a:txBody>
                    <a:bodyPr/>
                    <a:lstStyle/>
                    <a:p>
                      <a:r>
                        <a:rPr lang="en-US" sz="1600" b="0" dirty="0">
                          <a:latin typeface="Abadi" panose="020B0604020104020204" pitchFamily="34" charset="0"/>
                        </a:rPr>
                        <a:t>MORIC</a:t>
                      </a:r>
                    </a:p>
                  </a:txBody>
                  <a:tcPr/>
                </a:tc>
                <a:tc>
                  <a:txBody>
                    <a:bodyPr/>
                    <a:lstStyle/>
                    <a:p>
                      <a:pPr algn="ctr"/>
                      <a:r>
                        <a:rPr lang="en-US" sz="1600" dirty="0">
                          <a:latin typeface="Abadi" panose="020B0604020104020204" pitchFamily="34" charset="0"/>
                        </a:rPr>
                        <a:t>1</a:t>
                      </a:r>
                      <a:endParaRPr lang="en-US" sz="1600" b="1" dirty="0">
                        <a:latin typeface="Abadi" panose="020B0604020104020204" pitchFamily="34" charset="0"/>
                      </a:endParaRPr>
                    </a:p>
                  </a:txBody>
                  <a:tcPr/>
                </a:tc>
                <a:tc>
                  <a:txBody>
                    <a:bodyPr/>
                    <a:lstStyle/>
                    <a:p>
                      <a:pPr algn="ctr"/>
                      <a:r>
                        <a:rPr lang="en-US" sz="1600" dirty="0">
                          <a:latin typeface="Abadi" panose="020B0604020104020204" pitchFamily="34" charset="0"/>
                        </a:rPr>
                        <a:t> 9</a:t>
                      </a:r>
                      <a:endParaRPr lang="en-US" sz="1600" b="1" dirty="0">
                        <a:latin typeface="Abadi" panose="020B0604020104020204" pitchFamily="34" charset="0"/>
                      </a:endParaRPr>
                    </a:p>
                  </a:txBody>
                  <a:tcPr/>
                </a:tc>
                <a:tc>
                  <a:txBody>
                    <a:bodyPr/>
                    <a:lstStyle/>
                    <a:p>
                      <a:pPr algn="ctr"/>
                      <a:r>
                        <a:rPr lang="en-US" sz="1600" dirty="0">
                          <a:latin typeface="Abadi" panose="020B0604020104020204" pitchFamily="34" charset="0"/>
                        </a:rPr>
                        <a:t>37</a:t>
                      </a:r>
                      <a:endParaRPr lang="en-US" sz="1600" b="1" dirty="0">
                        <a:latin typeface="Abadi" panose="020B0604020104020204" pitchFamily="34" charset="0"/>
                      </a:endParaRPr>
                    </a:p>
                  </a:txBody>
                  <a:tcPr/>
                </a:tc>
                <a:tc>
                  <a:txBody>
                    <a:bodyPr/>
                    <a:lstStyle/>
                    <a:p>
                      <a:pPr algn="ctr"/>
                      <a:r>
                        <a:rPr lang="en-US" sz="1600" b="0" dirty="0">
                          <a:latin typeface="Abadi" panose="020B0604020104020204" pitchFamily="34" charset="0"/>
                        </a:rPr>
                        <a:t>47</a:t>
                      </a:r>
                    </a:p>
                  </a:txBody>
                  <a:tcPr/>
                </a:tc>
                <a:extLst>
                  <a:ext uri="{0D108BD9-81ED-4DB2-BD59-A6C34878D82A}">
                    <a16:rowId xmlns:a16="http://schemas.microsoft.com/office/drawing/2014/main" val="10012"/>
                  </a:ext>
                </a:extLst>
              </a:tr>
              <a:tr h="432407">
                <a:tc>
                  <a:txBody>
                    <a:bodyPr/>
                    <a:lstStyle/>
                    <a:p>
                      <a:r>
                        <a:rPr lang="en-US" sz="1600" b="0" dirty="0">
                          <a:latin typeface="Abadi" panose="020B0604020104020204" pitchFamily="34" charset="0"/>
                        </a:rPr>
                        <a:t>Greater</a:t>
                      </a:r>
                      <a:r>
                        <a:rPr lang="en-US" sz="1600" b="0" baseline="0" dirty="0">
                          <a:latin typeface="Abadi" panose="020B0604020104020204" pitchFamily="34" charset="0"/>
                        </a:rPr>
                        <a:t> Southern Tier (GST)</a:t>
                      </a:r>
                      <a:endParaRPr lang="en-US" sz="1600" b="0" dirty="0">
                        <a:latin typeface="Abadi" panose="020B0604020104020204" pitchFamily="34" charset="0"/>
                      </a:endParaRPr>
                    </a:p>
                  </a:txBody>
                  <a:tcPr/>
                </a:tc>
                <a:tc>
                  <a:txBody>
                    <a:bodyPr/>
                    <a:lstStyle/>
                    <a:p>
                      <a:pPr algn="ctr"/>
                      <a:r>
                        <a:rPr lang="en-US" sz="1600" dirty="0">
                          <a:latin typeface="Abadi" panose="020B0604020104020204" pitchFamily="34" charset="0"/>
                        </a:rPr>
                        <a:t>2</a:t>
                      </a:r>
                      <a:endParaRPr lang="en-US" sz="1600" b="1" dirty="0">
                        <a:latin typeface="Abadi" panose="020B0604020104020204" pitchFamily="34" charset="0"/>
                      </a:endParaRPr>
                    </a:p>
                  </a:txBody>
                  <a:tcPr/>
                </a:tc>
                <a:tc>
                  <a:txBody>
                    <a:bodyPr/>
                    <a:lstStyle/>
                    <a:p>
                      <a:pPr algn="ctr"/>
                      <a:r>
                        <a:rPr lang="en-US" sz="1600" dirty="0">
                          <a:latin typeface="Abadi" panose="020B0604020104020204" pitchFamily="34" charset="0"/>
                        </a:rPr>
                        <a:t> 7</a:t>
                      </a:r>
                      <a:endParaRPr lang="en-US" sz="1600" b="1" dirty="0">
                        <a:latin typeface="Abadi" panose="020B0604020104020204" pitchFamily="34" charset="0"/>
                      </a:endParaRPr>
                    </a:p>
                  </a:txBody>
                  <a:tcPr/>
                </a:tc>
                <a:tc>
                  <a:txBody>
                    <a:bodyPr/>
                    <a:lstStyle/>
                    <a:p>
                      <a:pPr algn="ctr"/>
                      <a:r>
                        <a:rPr lang="en-US" sz="1600" dirty="0">
                          <a:latin typeface="Abadi" panose="020B0604020104020204" pitchFamily="34" charset="0"/>
                        </a:rPr>
                        <a:t>17</a:t>
                      </a:r>
                      <a:endParaRPr lang="en-US" sz="1600" b="1" dirty="0">
                        <a:latin typeface="Abadi" panose="020B0604020104020204" pitchFamily="34" charset="0"/>
                      </a:endParaRPr>
                    </a:p>
                  </a:txBody>
                  <a:tcPr/>
                </a:tc>
                <a:tc>
                  <a:txBody>
                    <a:bodyPr/>
                    <a:lstStyle/>
                    <a:p>
                      <a:pPr algn="ctr"/>
                      <a:r>
                        <a:rPr lang="en-US" sz="1600" b="0" dirty="0">
                          <a:latin typeface="Abadi" panose="020B0604020104020204" pitchFamily="34" charset="0"/>
                        </a:rPr>
                        <a:t>22</a:t>
                      </a:r>
                    </a:p>
                  </a:txBody>
                  <a:tcPr/>
                </a:tc>
                <a:extLst>
                  <a:ext uri="{0D108BD9-81ED-4DB2-BD59-A6C34878D82A}">
                    <a16:rowId xmlns:a16="http://schemas.microsoft.com/office/drawing/2014/main" val="10013"/>
                  </a:ext>
                </a:extLst>
              </a:tr>
            </a:tbl>
          </a:graphicData>
        </a:graphic>
      </p:graphicFrame>
    </p:spTree>
    <p:extLst>
      <p:ext uri="{BB962C8B-B14F-4D97-AF65-F5344CB8AC3E}">
        <p14:creationId xmlns:p14="http://schemas.microsoft.com/office/powerpoint/2010/main" val="148966430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Accounts</a:t>
            </a:r>
          </a:p>
        </p:txBody>
      </p:sp>
      <p:sp>
        <p:nvSpPr>
          <p:cNvPr id="8" name="Slide Number Placeholder 7"/>
          <p:cNvSpPr>
            <a:spLocks noGrp="1"/>
          </p:cNvSpPr>
          <p:nvPr>
            <p:ph type="sldNum" sz="quarter" idx="10"/>
          </p:nvPr>
        </p:nvSpPr>
        <p:spPr/>
        <p:txBody>
          <a:bodyPr/>
          <a:lstStyle/>
          <a:p>
            <a:fld id="{07984A46-4541-4911-9B71-6D99D12EC3BB}" type="slidenum">
              <a:rPr lang="en-US" smtClean="0"/>
              <a:t>90</a:t>
            </a:fld>
            <a:endParaRPr lang="en-US" dirty="0"/>
          </a:p>
        </p:txBody>
      </p:sp>
      <p:pic>
        <p:nvPicPr>
          <p:cNvPr id="1030" name="Picture 6">
            <a:extLst>
              <a:ext uri="{FF2B5EF4-FFF2-40B4-BE49-F238E27FC236}">
                <a16:creationId xmlns:a16="http://schemas.microsoft.com/office/drawing/2014/main" id="{6E7761B3-A7F6-4D5C-9951-338E26B9C7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3900" y="1741913"/>
            <a:ext cx="6727778" cy="4344561"/>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AB235F20-322C-4771-A172-DEEA20AF9F59}"/>
              </a:ext>
            </a:extLst>
          </p:cNvPr>
          <p:cNvSpPr txBox="1"/>
          <p:nvPr/>
        </p:nvSpPr>
        <p:spPr>
          <a:xfrm>
            <a:off x="723899" y="1119116"/>
            <a:ext cx="3610403" cy="461665"/>
          </a:xfrm>
          <a:prstGeom prst="rect">
            <a:avLst/>
          </a:prstGeom>
          <a:noFill/>
        </p:spPr>
        <p:txBody>
          <a:bodyPr wrap="square" rtlCol="0">
            <a:spAutoFit/>
          </a:bodyPr>
          <a:lstStyle/>
          <a:p>
            <a:r>
              <a:rPr lang="en-US" sz="2400" dirty="0">
                <a:latin typeface="Abadi" panose="020B0604020104020204" pitchFamily="34" charset="0"/>
              </a:rPr>
              <a:t>New Teacher Accounts</a:t>
            </a:r>
          </a:p>
        </p:txBody>
      </p:sp>
    </p:spTree>
    <p:extLst>
      <p:ext uri="{BB962C8B-B14F-4D97-AF65-F5344CB8AC3E}">
        <p14:creationId xmlns:p14="http://schemas.microsoft.com/office/powerpoint/2010/main" val="350182085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Classes</a:t>
            </a:r>
          </a:p>
        </p:txBody>
      </p:sp>
    </p:spTree>
    <p:extLst>
      <p:ext uri="{BB962C8B-B14F-4D97-AF65-F5344CB8AC3E}">
        <p14:creationId xmlns:p14="http://schemas.microsoft.com/office/powerpoint/2010/main" val="301303787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Classes</a:t>
            </a:r>
          </a:p>
        </p:txBody>
      </p:sp>
      <p:sp>
        <p:nvSpPr>
          <p:cNvPr id="6" name="Content Placeholder 1"/>
          <p:cNvSpPr txBox="1">
            <a:spLocks/>
          </p:cNvSpPr>
          <p:nvPr/>
        </p:nvSpPr>
        <p:spPr>
          <a:xfrm>
            <a:off x="474326" y="1128318"/>
            <a:ext cx="8229600" cy="4906963"/>
          </a:xfrm>
          <a:prstGeom prst="rect">
            <a:avLst/>
          </a:prstGeom>
        </p:spPr>
        <p:txBody>
          <a:bodyPr/>
          <a:lstStyle>
            <a:lvl1pPr marL="342900" indent="-342900" algn="l" rtl="0" eaLnBrk="1" fontAlgn="base" hangingPunct="1">
              <a:lnSpc>
                <a:spcPct val="125000"/>
              </a:lnSpc>
              <a:spcBef>
                <a:spcPts val="600"/>
              </a:spcBef>
              <a:spcAft>
                <a:spcPct val="0"/>
              </a:spcAft>
              <a:buClr>
                <a:schemeClr val="tx1">
                  <a:lumMod val="65000"/>
                  <a:lumOff val="35000"/>
                </a:schemeClr>
              </a:buClr>
              <a:buFont typeface="Wingdings" panose="05000000000000000000" pitchFamily="2" charset="2"/>
              <a:buChar char="§"/>
              <a:defRPr lang="en-US" sz="2200" dirty="0" smtClean="0">
                <a:solidFill>
                  <a:schemeClr val="tx1">
                    <a:lumMod val="65000"/>
                    <a:lumOff val="35000"/>
                  </a:schemeClr>
                </a:solidFill>
                <a:latin typeface="+mn-lt"/>
                <a:ea typeface="+mn-ea"/>
                <a:cs typeface="+mn-cs"/>
              </a:defRPr>
            </a:lvl1pPr>
            <a:lvl2pPr marL="742950" indent="-285750" algn="l" rtl="0" eaLnBrk="1" fontAlgn="base" hangingPunct="1">
              <a:spcBef>
                <a:spcPct val="20000"/>
              </a:spcBef>
              <a:spcAft>
                <a:spcPct val="0"/>
              </a:spcAft>
              <a:buClr>
                <a:schemeClr val="tx1">
                  <a:lumMod val="65000"/>
                  <a:lumOff val="35000"/>
                </a:schemeClr>
              </a:buClr>
              <a:buFont typeface="Book Antiqua" panose="02040602050305030304" pitchFamily="18" charset="0"/>
              <a:buChar char="−"/>
              <a:defRPr lang="en-US" sz="1800" dirty="0" smtClean="0">
                <a:solidFill>
                  <a:schemeClr val="tx1">
                    <a:lumMod val="65000"/>
                    <a:lumOff val="35000"/>
                  </a:schemeClr>
                </a:solidFill>
                <a:latin typeface="+mn-lt"/>
                <a:ea typeface="+mn-ea"/>
                <a:cs typeface="+mn-cs"/>
              </a:defRPr>
            </a:lvl2pPr>
            <a:lvl3pPr marL="1143000" indent="-228600" algn="l" rtl="0" eaLnBrk="1" fontAlgn="base" hangingPunct="1">
              <a:spcBef>
                <a:spcPct val="20000"/>
              </a:spcBef>
              <a:spcAft>
                <a:spcPct val="0"/>
              </a:spcAft>
              <a:buClr>
                <a:schemeClr val="tx1">
                  <a:lumMod val="65000"/>
                  <a:lumOff val="35000"/>
                </a:schemeClr>
              </a:buClr>
              <a:buChar char="•"/>
              <a:defRPr lang="en-US" sz="1600" dirty="0" smtClean="0">
                <a:solidFill>
                  <a:schemeClr val="tx1">
                    <a:lumMod val="65000"/>
                    <a:lumOff val="35000"/>
                  </a:schemeClr>
                </a:solidFill>
                <a:latin typeface="+mn-lt"/>
                <a:ea typeface="+mn-ea"/>
                <a:cs typeface="+mn-cs"/>
              </a:defRPr>
            </a:lvl3pPr>
            <a:lvl4pPr marL="1600200" indent="-228600" algn="l" rtl="0" eaLnBrk="1" fontAlgn="base" hangingPunct="1">
              <a:spcBef>
                <a:spcPct val="20000"/>
              </a:spcBef>
              <a:spcAft>
                <a:spcPct val="0"/>
              </a:spcAft>
              <a:buClr>
                <a:schemeClr val="tx1">
                  <a:lumMod val="65000"/>
                  <a:lumOff val="35000"/>
                </a:schemeClr>
              </a:buClr>
              <a:buChar char="–"/>
              <a:defRPr lang="en-US" sz="1200" dirty="0" smtClean="0">
                <a:solidFill>
                  <a:schemeClr val="tx1">
                    <a:lumMod val="65000"/>
                    <a:lumOff val="35000"/>
                  </a:schemeClr>
                </a:solidFill>
                <a:latin typeface="+mn-lt"/>
                <a:ea typeface="+mn-ea"/>
                <a:cs typeface="+mn-cs"/>
              </a:defRPr>
            </a:lvl4pPr>
            <a:lvl5pPr marL="2057400" indent="-228600" algn="l" rtl="0" eaLnBrk="1" fontAlgn="base" hangingPunct="1">
              <a:spcBef>
                <a:spcPct val="20000"/>
              </a:spcBef>
              <a:spcAft>
                <a:spcPct val="0"/>
              </a:spcAft>
              <a:buClr>
                <a:schemeClr val="tx1">
                  <a:lumMod val="65000"/>
                  <a:lumOff val="35000"/>
                </a:schemeClr>
              </a:buClr>
              <a:buChar char="»"/>
              <a:defRPr lang="en-US" sz="1000" dirty="0">
                <a:solidFill>
                  <a:schemeClr val="tx1">
                    <a:lumMod val="65000"/>
                    <a:lumOff val="35000"/>
                  </a:schemeClr>
                </a:solidFill>
                <a:latin typeface="+mn-lt"/>
                <a:ea typeface="+mn-ea"/>
                <a:cs typeface="+mn-cs"/>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None/>
            </a:pPr>
            <a:r>
              <a:rPr lang="en-US" sz="2400" kern="0" dirty="0">
                <a:solidFill>
                  <a:schemeClr val="tx1"/>
                </a:solidFill>
                <a:latin typeface="Abadi" panose="020B0604020104020204" pitchFamily="34" charset="0"/>
              </a:rPr>
              <a:t>Tips for creating classes:</a:t>
            </a:r>
          </a:p>
          <a:p>
            <a:r>
              <a:rPr lang="en-US" dirty="0">
                <a:solidFill>
                  <a:schemeClr val="tx1"/>
                </a:solidFill>
                <a:latin typeface="Abadi" panose="020B0604020104020204" pitchFamily="34" charset="0"/>
              </a:rPr>
              <a:t>Classes are virtual classes in Nextera – only for CBT testing purposes</a:t>
            </a:r>
          </a:p>
          <a:p>
            <a:r>
              <a:rPr lang="en-US" dirty="0">
                <a:solidFill>
                  <a:schemeClr val="tx1"/>
                </a:solidFill>
                <a:latin typeface="Abadi" panose="020B0604020104020204" pitchFamily="34" charset="0"/>
              </a:rPr>
              <a:t>Class names must be unique to a school in Nextera Admin</a:t>
            </a:r>
          </a:p>
          <a:p>
            <a:r>
              <a:rPr lang="en-US" dirty="0">
                <a:solidFill>
                  <a:schemeClr val="tx1"/>
                </a:solidFill>
                <a:latin typeface="Abadi" panose="020B0604020104020204" pitchFamily="34" charset="0"/>
              </a:rPr>
              <a:t>They do not have to align to instruction</a:t>
            </a:r>
          </a:p>
          <a:p>
            <a:r>
              <a:rPr lang="en-US" dirty="0">
                <a:solidFill>
                  <a:schemeClr val="tx1"/>
                </a:solidFill>
                <a:latin typeface="Abadi" panose="020B0604020104020204" pitchFamily="34" charset="0"/>
              </a:rPr>
              <a:t>Consider classes for student testing accommodations, such as  “TTS Class,” or for grouping students who are not taking the computer-based tests, such as “Taking Regents” </a:t>
            </a:r>
          </a:p>
          <a:p>
            <a:r>
              <a:rPr lang="en-US" dirty="0">
                <a:solidFill>
                  <a:schemeClr val="tx1"/>
                </a:solidFill>
                <a:latin typeface="Abadi" panose="020B0604020104020204" pitchFamily="34" charset="0"/>
              </a:rPr>
              <a:t>Grouping students by classes allows students in that class to have the same test session access code</a:t>
            </a:r>
            <a:endParaRPr lang="en-US" sz="1600" kern="0" dirty="0">
              <a:solidFill>
                <a:schemeClr val="tx1"/>
              </a:solidFill>
              <a:latin typeface="Abadi" panose="020B0604020104020204" pitchFamily="34" charset="0"/>
            </a:endParaRPr>
          </a:p>
          <a:p>
            <a:pPr marL="0" indent="0">
              <a:buFont typeface="Wingdings" panose="05000000000000000000" pitchFamily="2" charset="2"/>
              <a:buNone/>
            </a:pPr>
            <a:endParaRPr lang="en-US" kern="0" dirty="0"/>
          </a:p>
          <a:p>
            <a:endParaRPr lang="en-US" kern="0" dirty="0"/>
          </a:p>
        </p:txBody>
      </p:sp>
      <p:sp>
        <p:nvSpPr>
          <p:cNvPr id="7" name="Slide Number Placeholder 6"/>
          <p:cNvSpPr>
            <a:spLocks noGrp="1"/>
          </p:cNvSpPr>
          <p:nvPr>
            <p:ph type="sldNum" sz="quarter" idx="10"/>
          </p:nvPr>
        </p:nvSpPr>
        <p:spPr/>
        <p:txBody>
          <a:bodyPr/>
          <a:lstStyle/>
          <a:p>
            <a:fld id="{07984A46-4541-4911-9B71-6D99D12EC3BB}" type="slidenum">
              <a:rPr lang="en-US" smtClean="0"/>
              <a:t>92</a:t>
            </a:fld>
            <a:endParaRPr lang="en-US" dirty="0"/>
          </a:p>
        </p:txBody>
      </p:sp>
    </p:spTree>
    <p:extLst>
      <p:ext uri="{BB962C8B-B14F-4D97-AF65-F5344CB8AC3E}">
        <p14:creationId xmlns:p14="http://schemas.microsoft.com/office/powerpoint/2010/main" val="364936738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Classes</a:t>
            </a:r>
          </a:p>
        </p:txBody>
      </p:sp>
      <p:sp>
        <p:nvSpPr>
          <p:cNvPr id="7" name="Slide Number Placeholder 6"/>
          <p:cNvSpPr>
            <a:spLocks noGrp="1"/>
          </p:cNvSpPr>
          <p:nvPr>
            <p:ph type="sldNum" sz="quarter" idx="10"/>
          </p:nvPr>
        </p:nvSpPr>
        <p:spPr/>
        <p:txBody>
          <a:bodyPr/>
          <a:lstStyle/>
          <a:p>
            <a:fld id="{07984A46-4541-4911-9B71-6D99D12EC3BB}" type="slidenum">
              <a:rPr lang="en-US" smtClean="0"/>
              <a:t>93</a:t>
            </a:fld>
            <a:endParaRPr lang="en-US" dirty="0"/>
          </a:p>
        </p:txBody>
      </p:sp>
      <p:pic>
        <p:nvPicPr>
          <p:cNvPr id="2" name="Picture 1"/>
          <p:cNvPicPr>
            <a:picLocks noChangeAspect="1"/>
          </p:cNvPicPr>
          <p:nvPr/>
        </p:nvPicPr>
        <p:blipFill>
          <a:blip r:embed="rId3"/>
          <a:stretch>
            <a:fillRect/>
          </a:stretch>
        </p:blipFill>
        <p:spPr>
          <a:xfrm>
            <a:off x="195809" y="2127034"/>
            <a:ext cx="8752381" cy="3971429"/>
          </a:xfrm>
          <a:prstGeom prst="rect">
            <a:avLst/>
          </a:prstGeom>
          <a:ln>
            <a:noFill/>
          </a:ln>
          <a:effectLst>
            <a:outerShdw blurRad="190500" algn="tl" rotWithShape="0">
              <a:srgbClr val="000000">
                <a:alpha val="70000"/>
              </a:srgbClr>
            </a:outerShdw>
          </a:effectLst>
        </p:spPr>
      </p:pic>
      <p:sp>
        <p:nvSpPr>
          <p:cNvPr id="10" name="Content Placeholder 1"/>
          <p:cNvSpPr txBox="1">
            <a:spLocks/>
          </p:cNvSpPr>
          <p:nvPr/>
        </p:nvSpPr>
        <p:spPr>
          <a:xfrm>
            <a:off x="457200" y="1052951"/>
            <a:ext cx="8229600" cy="923348"/>
          </a:xfrm>
          <a:prstGeom prst="rect">
            <a:avLst/>
          </a:prstGeom>
        </p:spPr>
        <p:txBody>
          <a:bodyPr/>
          <a:lstStyle>
            <a:lvl1pPr marL="342900" indent="-342900" algn="l" rtl="0" eaLnBrk="1" fontAlgn="base" hangingPunct="1">
              <a:lnSpc>
                <a:spcPct val="125000"/>
              </a:lnSpc>
              <a:spcBef>
                <a:spcPts val="600"/>
              </a:spcBef>
              <a:spcAft>
                <a:spcPct val="0"/>
              </a:spcAft>
              <a:buClr>
                <a:schemeClr val="tx1">
                  <a:lumMod val="65000"/>
                  <a:lumOff val="35000"/>
                </a:schemeClr>
              </a:buClr>
              <a:buFont typeface="Wingdings" panose="05000000000000000000" pitchFamily="2" charset="2"/>
              <a:buChar char="§"/>
              <a:defRPr lang="en-US" sz="2200" dirty="0" smtClean="0">
                <a:solidFill>
                  <a:schemeClr val="tx1">
                    <a:lumMod val="65000"/>
                    <a:lumOff val="35000"/>
                  </a:schemeClr>
                </a:solidFill>
                <a:latin typeface="+mn-lt"/>
                <a:ea typeface="+mn-ea"/>
                <a:cs typeface="+mn-cs"/>
              </a:defRPr>
            </a:lvl1pPr>
            <a:lvl2pPr marL="742950" indent="-285750" algn="l" rtl="0" eaLnBrk="1" fontAlgn="base" hangingPunct="1">
              <a:spcBef>
                <a:spcPct val="20000"/>
              </a:spcBef>
              <a:spcAft>
                <a:spcPct val="0"/>
              </a:spcAft>
              <a:buClr>
                <a:schemeClr val="tx1">
                  <a:lumMod val="65000"/>
                  <a:lumOff val="35000"/>
                </a:schemeClr>
              </a:buClr>
              <a:buFont typeface="Book Antiqua" panose="02040602050305030304" pitchFamily="18" charset="0"/>
              <a:buChar char="−"/>
              <a:defRPr lang="en-US" sz="1800" dirty="0" smtClean="0">
                <a:solidFill>
                  <a:schemeClr val="tx1">
                    <a:lumMod val="65000"/>
                    <a:lumOff val="35000"/>
                  </a:schemeClr>
                </a:solidFill>
                <a:latin typeface="+mn-lt"/>
                <a:ea typeface="+mn-ea"/>
                <a:cs typeface="+mn-cs"/>
              </a:defRPr>
            </a:lvl2pPr>
            <a:lvl3pPr marL="1143000" indent="-228600" algn="l" rtl="0" eaLnBrk="1" fontAlgn="base" hangingPunct="1">
              <a:spcBef>
                <a:spcPct val="20000"/>
              </a:spcBef>
              <a:spcAft>
                <a:spcPct val="0"/>
              </a:spcAft>
              <a:buClr>
                <a:schemeClr val="tx1">
                  <a:lumMod val="65000"/>
                  <a:lumOff val="35000"/>
                </a:schemeClr>
              </a:buClr>
              <a:buChar char="•"/>
              <a:defRPr lang="en-US" sz="1600" dirty="0" smtClean="0">
                <a:solidFill>
                  <a:schemeClr val="tx1">
                    <a:lumMod val="65000"/>
                    <a:lumOff val="35000"/>
                  </a:schemeClr>
                </a:solidFill>
                <a:latin typeface="+mn-lt"/>
                <a:ea typeface="+mn-ea"/>
                <a:cs typeface="+mn-cs"/>
              </a:defRPr>
            </a:lvl3pPr>
            <a:lvl4pPr marL="1600200" indent="-228600" algn="l" rtl="0" eaLnBrk="1" fontAlgn="base" hangingPunct="1">
              <a:spcBef>
                <a:spcPct val="20000"/>
              </a:spcBef>
              <a:spcAft>
                <a:spcPct val="0"/>
              </a:spcAft>
              <a:buClr>
                <a:schemeClr val="tx1">
                  <a:lumMod val="65000"/>
                  <a:lumOff val="35000"/>
                </a:schemeClr>
              </a:buClr>
              <a:buChar char="–"/>
              <a:defRPr lang="en-US" sz="1200" dirty="0" smtClean="0">
                <a:solidFill>
                  <a:schemeClr val="tx1">
                    <a:lumMod val="65000"/>
                    <a:lumOff val="35000"/>
                  </a:schemeClr>
                </a:solidFill>
                <a:latin typeface="+mn-lt"/>
                <a:ea typeface="+mn-ea"/>
                <a:cs typeface="+mn-cs"/>
              </a:defRPr>
            </a:lvl4pPr>
            <a:lvl5pPr marL="2057400" indent="-228600" algn="l" rtl="0" eaLnBrk="1" fontAlgn="base" hangingPunct="1">
              <a:spcBef>
                <a:spcPct val="20000"/>
              </a:spcBef>
              <a:spcAft>
                <a:spcPct val="0"/>
              </a:spcAft>
              <a:buClr>
                <a:schemeClr val="tx1">
                  <a:lumMod val="65000"/>
                  <a:lumOff val="35000"/>
                </a:schemeClr>
              </a:buClr>
              <a:buChar char="»"/>
              <a:defRPr lang="en-US" sz="1000" dirty="0">
                <a:solidFill>
                  <a:schemeClr val="tx1">
                    <a:lumMod val="65000"/>
                    <a:lumOff val="35000"/>
                  </a:schemeClr>
                </a:solidFill>
                <a:latin typeface="+mn-lt"/>
                <a:ea typeface="+mn-ea"/>
                <a:cs typeface="+mn-cs"/>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None/>
            </a:pPr>
            <a:r>
              <a:rPr lang="en-US" sz="2400" kern="0" dirty="0">
                <a:solidFill>
                  <a:schemeClr val="tx1"/>
                </a:solidFill>
                <a:latin typeface="Abadi" panose="020B0604020104020204" pitchFamily="34" charset="0"/>
              </a:rPr>
              <a:t>The Classes tab allows users to view, make changes, and create classes.</a:t>
            </a:r>
          </a:p>
          <a:p>
            <a:pPr marL="0" indent="0">
              <a:buNone/>
            </a:pPr>
            <a:endParaRPr lang="en-US" sz="1600" kern="0" dirty="0"/>
          </a:p>
          <a:p>
            <a:pPr marL="0" indent="0">
              <a:buFont typeface="Wingdings" panose="05000000000000000000" pitchFamily="2" charset="2"/>
              <a:buNone/>
            </a:pPr>
            <a:endParaRPr lang="en-US" kern="0" dirty="0"/>
          </a:p>
          <a:p>
            <a:endParaRPr lang="en-US" kern="0" dirty="0"/>
          </a:p>
        </p:txBody>
      </p:sp>
      <p:pic>
        <p:nvPicPr>
          <p:cNvPr id="4" name="Picture 3">
            <a:extLst>
              <a:ext uri="{FF2B5EF4-FFF2-40B4-BE49-F238E27FC236}">
                <a16:creationId xmlns:a16="http://schemas.microsoft.com/office/drawing/2014/main" id="{70B8B738-83C6-45F5-AD7A-655448166206}"/>
              </a:ext>
            </a:extLst>
          </p:cNvPr>
          <p:cNvPicPr>
            <a:picLocks noChangeAspect="1"/>
          </p:cNvPicPr>
          <p:nvPr/>
        </p:nvPicPr>
        <p:blipFill>
          <a:blip r:embed="rId4"/>
          <a:stretch>
            <a:fillRect/>
          </a:stretch>
        </p:blipFill>
        <p:spPr>
          <a:xfrm>
            <a:off x="343815" y="3315895"/>
            <a:ext cx="1689702" cy="234891"/>
          </a:xfrm>
          <a:prstGeom prst="rect">
            <a:avLst/>
          </a:prstGeom>
        </p:spPr>
      </p:pic>
    </p:spTree>
    <p:extLst>
      <p:ext uri="{BB962C8B-B14F-4D97-AF65-F5344CB8AC3E}">
        <p14:creationId xmlns:p14="http://schemas.microsoft.com/office/powerpoint/2010/main" val="186368368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Classes</a:t>
            </a:r>
          </a:p>
        </p:txBody>
      </p:sp>
      <p:sp>
        <p:nvSpPr>
          <p:cNvPr id="6" name="Slide Number Placeholder 5"/>
          <p:cNvSpPr>
            <a:spLocks noGrp="1"/>
          </p:cNvSpPr>
          <p:nvPr>
            <p:ph type="sldNum" sz="quarter" idx="10"/>
          </p:nvPr>
        </p:nvSpPr>
        <p:spPr/>
        <p:txBody>
          <a:bodyPr/>
          <a:lstStyle/>
          <a:p>
            <a:fld id="{07984A46-4541-4911-9B71-6D99D12EC3BB}" type="slidenum">
              <a:rPr lang="en-US" smtClean="0"/>
              <a:t>94</a:t>
            </a:fld>
            <a:endParaRPr lang="en-US" dirty="0"/>
          </a:p>
        </p:txBody>
      </p:sp>
      <p:pic>
        <p:nvPicPr>
          <p:cNvPr id="5" name="Picture 4">
            <a:extLst>
              <a:ext uri="{FF2B5EF4-FFF2-40B4-BE49-F238E27FC236}">
                <a16:creationId xmlns:a16="http://schemas.microsoft.com/office/drawing/2014/main" id="{16470D2D-53A7-4CE9-9B68-0E6568421806}"/>
              </a:ext>
            </a:extLst>
          </p:cNvPr>
          <p:cNvPicPr>
            <a:picLocks noChangeAspect="1"/>
          </p:cNvPicPr>
          <p:nvPr/>
        </p:nvPicPr>
        <p:blipFill>
          <a:blip r:embed="rId3"/>
          <a:stretch>
            <a:fillRect/>
          </a:stretch>
        </p:blipFill>
        <p:spPr>
          <a:xfrm>
            <a:off x="195809" y="1772192"/>
            <a:ext cx="8752381" cy="3971429"/>
          </a:xfrm>
          <a:prstGeom prst="rect">
            <a:avLst/>
          </a:prstGeom>
          <a:ln>
            <a:noFill/>
          </a:ln>
          <a:effectLst>
            <a:outerShdw blurRad="190500" algn="tl" rotWithShape="0">
              <a:srgbClr val="000000">
                <a:alpha val="70000"/>
              </a:srgbClr>
            </a:outerShdw>
          </a:effectLst>
        </p:spPr>
      </p:pic>
      <p:sp>
        <p:nvSpPr>
          <p:cNvPr id="9" name="Arrow: Right 8">
            <a:extLst>
              <a:ext uri="{FF2B5EF4-FFF2-40B4-BE49-F238E27FC236}">
                <a16:creationId xmlns:a16="http://schemas.microsoft.com/office/drawing/2014/main" id="{2943BA5B-E4A8-4F7B-BA4E-454555C026F2}"/>
              </a:ext>
            </a:extLst>
          </p:cNvPr>
          <p:cNvSpPr/>
          <p:nvPr/>
        </p:nvSpPr>
        <p:spPr>
          <a:xfrm rot="10233886">
            <a:off x="7364655" y="4166700"/>
            <a:ext cx="1072050" cy="273681"/>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4571676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Classes</a:t>
            </a:r>
          </a:p>
        </p:txBody>
      </p:sp>
      <p:sp>
        <p:nvSpPr>
          <p:cNvPr id="7" name="Slide Number Placeholder 6"/>
          <p:cNvSpPr>
            <a:spLocks noGrp="1"/>
          </p:cNvSpPr>
          <p:nvPr>
            <p:ph type="sldNum" sz="quarter" idx="10"/>
          </p:nvPr>
        </p:nvSpPr>
        <p:spPr/>
        <p:txBody>
          <a:bodyPr/>
          <a:lstStyle/>
          <a:p>
            <a:fld id="{07984A46-4541-4911-9B71-6D99D12EC3BB}" type="slidenum">
              <a:rPr lang="en-US" smtClean="0"/>
              <a:t>95</a:t>
            </a:fld>
            <a:endParaRPr lang="en-US" dirty="0"/>
          </a:p>
        </p:txBody>
      </p:sp>
      <p:pic>
        <p:nvPicPr>
          <p:cNvPr id="1026" name="Picture 2" descr="C:\Users\ctooker\AppData\Local\Temp\SNAGHTMLfb868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637" y="1719143"/>
            <a:ext cx="8848725" cy="449580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99B8C657-0E95-41EB-BEC6-155BEBF5EA2C}"/>
              </a:ext>
            </a:extLst>
          </p:cNvPr>
          <p:cNvSpPr txBox="1"/>
          <p:nvPr/>
        </p:nvSpPr>
        <p:spPr>
          <a:xfrm>
            <a:off x="954339" y="3564916"/>
            <a:ext cx="1215655" cy="230832"/>
          </a:xfrm>
          <a:prstGeom prst="rect">
            <a:avLst/>
          </a:prstGeom>
          <a:solidFill>
            <a:schemeClr val="bg1"/>
          </a:solidFill>
        </p:spPr>
        <p:txBody>
          <a:bodyPr wrap="square" rtlCol="0">
            <a:spAutoFit/>
          </a:bodyPr>
          <a:lstStyle/>
          <a:p>
            <a:r>
              <a:rPr lang="en-US" sz="900" dirty="0">
                <a:latin typeface="Times New Roman" panose="02020603050405020304" pitchFamily="18" charset="0"/>
                <a:cs typeface="Times New Roman" panose="02020603050405020304" pitchFamily="18" charset="0"/>
              </a:rPr>
              <a:t>2020 Spring 3-8</a:t>
            </a:r>
          </a:p>
        </p:txBody>
      </p:sp>
    </p:spTree>
    <p:extLst>
      <p:ext uri="{BB962C8B-B14F-4D97-AF65-F5344CB8AC3E}">
        <p14:creationId xmlns:p14="http://schemas.microsoft.com/office/powerpoint/2010/main" val="187452859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Classes</a:t>
            </a:r>
          </a:p>
        </p:txBody>
      </p:sp>
      <p:sp>
        <p:nvSpPr>
          <p:cNvPr id="8" name="Content Placeholder 1"/>
          <p:cNvSpPr txBox="1">
            <a:spLocks/>
          </p:cNvSpPr>
          <p:nvPr/>
        </p:nvSpPr>
        <p:spPr>
          <a:xfrm>
            <a:off x="457200" y="1219200"/>
            <a:ext cx="8229600" cy="1032681"/>
          </a:xfrm>
          <a:prstGeom prst="rect">
            <a:avLst/>
          </a:prstGeom>
        </p:spPr>
        <p:txBody>
          <a:bodyPr/>
          <a:lstStyle>
            <a:lvl1pPr marL="342900" indent="-342900" algn="l" rtl="0" eaLnBrk="1" fontAlgn="base" hangingPunct="1">
              <a:lnSpc>
                <a:spcPct val="125000"/>
              </a:lnSpc>
              <a:spcBef>
                <a:spcPts val="600"/>
              </a:spcBef>
              <a:spcAft>
                <a:spcPct val="0"/>
              </a:spcAft>
              <a:buClr>
                <a:schemeClr val="tx1">
                  <a:lumMod val="65000"/>
                  <a:lumOff val="35000"/>
                </a:schemeClr>
              </a:buClr>
              <a:buFont typeface="Wingdings" panose="05000000000000000000" pitchFamily="2" charset="2"/>
              <a:buChar char="§"/>
              <a:defRPr lang="en-US" sz="2200" dirty="0" smtClean="0">
                <a:solidFill>
                  <a:schemeClr val="tx1">
                    <a:lumMod val="65000"/>
                    <a:lumOff val="35000"/>
                  </a:schemeClr>
                </a:solidFill>
                <a:latin typeface="+mn-lt"/>
                <a:ea typeface="+mn-ea"/>
                <a:cs typeface="+mn-cs"/>
              </a:defRPr>
            </a:lvl1pPr>
            <a:lvl2pPr marL="742950" indent="-285750" algn="l" rtl="0" eaLnBrk="1" fontAlgn="base" hangingPunct="1">
              <a:spcBef>
                <a:spcPct val="20000"/>
              </a:spcBef>
              <a:spcAft>
                <a:spcPct val="0"/>
              </a:spcAft>
              <a:buClr>
                <a:schemeClr val="tx1">
                  <a:lumMod val="65000"/>
                  <a:lumOff val="35000"/>
                </a:schemeClr>
              </a:buClr>
              <a:buFont typeface="Book Antiqua" panose="02040602050305030304" pitchFamily="18" charset="0"/>
              <a:buChar char="−"/>
              <a:defRPr lang="en-US" sz="1800" dirty="0" smtClean="0">
                <a:solidFill>
                  <a:schemeClr val="tx1">
                    <a:lumMod val="65000"/>
                    <a:lumOff val="35000"/>
                  </a:schemeClr>
                </a:solidFill>
                <a:latin typeface="+mn-lt"/>
                <a:ea typeface="+mn-ea"/>
                <a:cs typeface="+mn-cs"/>
              </a:defRPr>
            </a:lvl2pPr>
            <a:lvl3pPr marL="1143000" indent="-228600" algn="l" rtl="0" eaLnBrk="1" fontAlgn="base" hangingPunct="1">
              <a:spcBef>
                <a:spcPct val="20000"/>
              </a:spcBef>
              <a:spcAft>
                <a:spcPct val="0"/>
              </a:spcAft>
              <a:buClr>
                <a:schemeClr val="tx1">
                  <a:lumMod val="65000"/>
                  <a:lumOff val="35000"/>
                </a:schemeClr>
              </a:buClr>
              <a:buChar char="•"/>
              <a:defRPr lang="en-US" sz="1600" dirty="0" smtClean="0">
                <a:solidFill>
                  <a:schemeClr val="tx1">
                    <a:lumMod val="65000"/>
                    <a:lumOff val="35000"/>
                  </a:schemeClr>
                </a:solidFill>
                <a:latin typeface="+mn-lt"/>
                <a:ea typeface="+mn-ea"/>
                <a:cs typeface="+mn-cs"/>
              </a:defRPr>
            </a:lvl3pPr>
            <a:lvl4pPr marL="1600200" indent="-228600" algn="l" rtl="0" eaLnBrk="1" fontAlgn="base" hangingPunct="1">
              <a:spcBef>
                <a:spcPct val="20000"/>
              </a:spcBef>
              <a:spcAft>
                <a:spcPct val="0"/>
              </a:spcAft>
              <a:buClr>
                <a:schemeClr val="tx1">
                  <a:lumMod val="65000"/>
                  <a:lumOff val="35000"/>
                </a:schemeClr>
              </a:buClr>
              <a:buChar char="–"/>
              <a:defRPr lang="en-US" sz="1200" dirty="0" smtClean="0">
                <a:solidFill>
                  <a:schemeClr val="tx1">
                    <a:lumMod val="65000"/>
                    <a:lumOff val="35000"/>
                  </a:schemeClr>
                </a:solidFill>
                <a:latin typeface="+mn-lt"/>
                <a:ea typeface="+mn-ea"/>
                <a:cs typeface="+mn-cs"/>
              </a:defRPr>
            </a:lvl4pPr>
            <a:lvl5pPr marL="2057400" indent="-228600" algn="l" rtl="0" eaLnBrk="1" fontAlgn="base" hangingPunct="1">
              <a:spcBef>
                <a:spcPct val="20000"/>
              </a:spcBef>
              <a:spcAft>
                <a:spcPct val="0"/>
              </a:spcAft>
              <a:buClr>
                <a:schemeClr val="tx1">
                  <a:lumMod val="65000"/>
                  <a:lumOff val="35000"/>
                </a:schemeClr>
              </a:buClr>
              <a:buChar char="»"/>
              <a:defRPr lang="en-US" sz="1000" dirty="0">
                <a:solidFill>
                  <a:schemeClr val="tx1">
                    <a:lumMod val="65000"/>
                    <a:lumOff val="35000"/>
                  </a:schemeClr>
                </a:solidFill>
                <a:latin typeface="+mn-lt"/>
                <a:ea typeface="+mn-ea"/>
                <a:cs typeface="+mn-cs"/>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None/>
            </a:pPr>
            <a:r>
              <a:rPr lang="en-US" sz="2400" kern="0" dirty="0">
                <a:solidFill>
                  <a:schemeClr val="tx1"/>
                </a:solidFill>
                <a:latin typeface="Abadi" panose="020B0604020104020204" pitchFamily="34" charset="0"/>
              </a:rPr>
              <a:t>Class Export File: </a:t>
            </a:r>
          </a:p>
          <a:p>
            <a:pPr lvl="1"/>
            <a:r>
              <a:rPr lang="en-US" sz="2000" kern="0" dirty="0">
                <a:solidFill>
                  <a:schemeClr val="tx1"/>
                </a:solidFill>
                <a:latin typeface="Abadi" panose="020B0604020104020204" pitchFamily="34" charset="0"/>
              </a:rPr>
              <a:t>shows all testing accommodations</a:t>
            </a:r>
          </a:p>
          <a:p>
            <a:pPr marL="0" indent="0">
              <a:buFont typeface="Wingdings" panose="05000000000000000000" pitchFamily="2" charset="2"/>
              <a:buNone/>
            </a:pPr>
            <a:endParaRPr lang="en-US" kern="0" dirty="0"/>
          </a:p>
          <a:p>
            <a:pPr marL="0" indent="0">
              <a:buNone/>
            </a:pPr>
            <a:endParaRPr lang="en-US" kern="0" dirty="0"/>
          </a:p>
        </p:txBody>
      </p:sp>
      <p:sp>
        <p:nvSpPr>
          <p:cNvPr id="7" name="Slide Number Placeholder 6"/>
          <p:cNvSpPr>
            <a:spLocks noGrp="1"/>
          </p:cNvSpPr>
          <p:nvPr>
            <p:ph type="sldNum" sz="quarter" idx="10"/>
          </p:nvPr>
        </p:nvSpPr>
        <p:spPr/>
        <p:txBody>
          <a:bodyPr/>
          <a:lstStyle/>
          <a:p>
            <a:fld id="{07984A46-4541-4911-9B71-6D99D12EC3BB}" type="slidenum">
              <a:rPr lang="en-US" smtClean="0"/>
              <a:t>96</a:t>
            </a:fld>
            <a:endParaRPr lang="en-US" dirty="0"/>
          </a:p>
        </p:txBody>
      </p:sp>
      <p:pic>
        <p:nvPicPr>
          <p:cNvPr id="2" name="Picture 1">
            <a:extLst>
              <a:ext uri="{FF2B5EF4-FFF2-40B4-BE49-F238E27FC236}">
                <a16:creationId xmlns:a16="http://schemas.microsoft.com/office/drawing/2014/main" id="{48357AA7-23CC-4AE6-96A9-00F8E6C84F18}"/>
              </a:ext>
            </a:extLst>
          </p:cNvPr>
          <p:cNvPicPr>
            <a:picLocks noChangeAspect="1"/>
          </p:cNvPicPr>
          <p:nvPr/>
        </p:nvPicPr>
        <p:blipFill>
          <a:blip r:embed="rId3"/>
          <a:stretch>
            <a:fillRect/>
          </a:stretch>
        </p:blipFill>
        <p:spPr>
          <a:xfrm>
            <a:off x="228600" y="2630723"/>
            <a:ext cx="8686800" cy="1811656"/>
          </a:xfrm>
          <a:prstGeom prst="rect">
            <a:avLst/>
          </a:prstGeom>
          <a:ln>
            <a:solidFill>
              <a:schemeClr val="tx1"/>
            </a:solidFill>
          </a:ln>
        </p:spPr>
      </p:pic>
    </p:spTree>
    <p:extLst>
      <p:ext uri="{BB962C8B-B14F-4D97-AF65-F5344CB8AC3E}">
        <p14:creationId xmlns:p14="http://schemas.microsoft.com/office/powerpoint/2010/main" val="371844085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17500" y="318655"/>
            <a:ext cx="8229600" cy="595745"/>
          </a:xfrm>
        </p:spPr>
        <p:txBody>
          <a:bodyPr>
            <a:normAutofit fontScale="90000"/>
          </a:bodyPr>
          <a:lstStyle/>
          <a:p>
            <a:r>
              <a:rPr lang="en-US" dirty="0"/>
              <a:t>Classes</a:t>
            </a:r>
          </a:p>
        </p:txBody>
      </p:sp>
      <p:sp>
        <p:nvSpPr>
          <p:cNvPr id="7" name="Slide Number Placeholder 6"/>
          <p:cNvSpPr>
            <a:spLocks noGrp="1"/>
          </p:cNvSpPr>
          <p:nvPr>
            <p:ph type="sldNum" sz="quarter" idx="10"/>
          </p:nvPr>
        </p:nvSpPr>
        <p:spPr/>
        <p:txBody>
          <a:bodyPr/>
          <a:lstStyle/>
          <a:p>
            <a:fld id="{07984A46-4541-4911-9B71-6D99D12EC3BB}" type="slidenum">
              <a:rPr lang="en-US" smtClean="0"/>
              <a:t>97</a:t>
            </a:fld>
            <a:endParaRPr lang="en-US" dirty="0"/>
          </a:p>
        </p:txBody>
      </p:sp>
      <p:pic>
        <p:nvPicPr>
          <p:cNvPr id="3" name="Picture 2"/>
          <p:cNvPicPr>
            <a:picLocks noChangeAspect="1"/>
          </p:cNvPicPr>
          <p:nvPr/>
        </p:nvPicPr>
        <p:blipFill>
          <a:blip r:embed="rId3"/>
          <a:stretch>
            <a:fillRect/>
          </a:stretch>
        </p:blipFill>
        <p:spPr>
          <a:xfrm>
            <a:off x="927221" y="1400847"/>
            <a:ext cx="7323809" cy="4361905"/>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73659463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17500" y="318655"/>
            <a:ext cx="8229600" cy="595745"/>
          </a:xfrm>
        </p:spPr>
        <p:txBody>
          <a:bodyPr>
            <a:normAutofit fontScale="90000"/>
          </a:bodyPr>
          <a:lstStyle/>
          <a:p>
            <a:r>
              <a:rPr lang="en-US" dirty="0"/>
              <a:t>Classes</a:t>
            </a:r>
          </a:p>
        </p:txBody>
      </p:sp>
      <p:sp>
        <p:nvSpPr>
          <p:cNvPr id="8" name="Slide Number Placeholder 7"/>
          <p:cNvSpPr>
            <a:spLocks noGrp="1"/>
          </p:cNvSpPr>
          <p:nvPr>
            <p:ph type="sldNum" sz="quarter" idx="10"/>
          </p:nvPr>
        </p:nvSpPr>
        <p:spPr/>
        <p:txBody>
          <a:bodyPr/>
          <a:lstStyle/>
          <a:p>
            <a:fld id="{07984A46-4541-4911-9B71-6D99D12EC3BB}" type="slidenum">
              <a:rPr lang="en-US" smtClean="0"/>
              <a:t>98</a:t>
            </a:fld>
            <a:endParaRPr lang="en-US" dirty="0"/>
          </a:p>
        </p:txBody>
      </p:sp>
      <p:pic>
        <p:nvPicPr>
          <p:cNvPr id="2" name="Picture 1"/>
          <p:cNvPicPr>
            <a:picLocks noChangeAspect="1"/>
          </p:cNvPicPr>
          <p:nvPr/>
        </p:nvPicPr>
        <p:blipFill>
          <a:blip r:embed="rId3"/>
          <a:stretch>
            <a:fillRect/>
          </a:stretch>
        </p:blipFill>
        <p:spPr>
          <a:xfrm>
            <a:off x="172000" y="2137953"/>
            <a:ext cx="8800000" cy="4142857"/>
          </a:xfrm>
          <a:prstGeom prst="rect">
            <a:avLst/>
          </a:prstGeom>
          <a:ln>
            <a:noFill/>
          </a:ln>
          <a:effectLst>
            <a:outerShdw blurRad="190500" algn="tl" rotWithShape="0">
              <a:srgbClr val="000000">
                <a:alpha val="70000"/>
              </a:srgbClr>
            </a:outerShdw>
          </a:effectLst>
        </p:spPr>
      </p:pic>
      <p:sp>
        <p:nvSpPr>
          <p:cNvPr id="11" name="Content Placeholder 1"/>
          <p:cNvSpPr txBox="1">
            <a:spLocks/>
          </p:cNvSpPr>
          <p:nvPr/>
        </p:nvSpPr>
        <p:spPr>
          <a:xfrm>
            <a:off x="457200" y="1052950"/>
            <a:ext cx="8229600" cy="4906963"/>
          </a:xfrm>
          <a:prstGeom prst="rect">
            <a:avLst/>
          </a:prstGeom>
        </p:spPr>
        <p:txBody>
          <a:bodyPr/>
          <a:lstStyle>
            <a:lvl1pPr marL="342900" indent="-342900" algn="l" rtl="0" eaLnBrk="1" fontAlgn="base" hangingPunct="1">
              <a:lnSpc>
                <a:spcPct val="125000"/>
              </a:lnSpc>
              <a:spcBef>
                <a:spcPts val="600"/>
              </a:spcBef>
              <a:spcAft>
                <a:spcPct val="0"/>
              </a:spcAft>
              <a:buClr>
                <a:schemeClr val="tx1">
                  <a:lumMod val="65000"/>
                  <a:lumOff val="35000"/>
                </a:schemeClr>
              </a:buClr>
              <a:buFont typeface="Wingdings" panose="05000000000000000000" pitchFamily="2" charset="2"/>
              <a:buChar char="§"/>
              <a:defRPr lang="en-US" sz="2200" dirty="0" smtClean="0">
                <a:solidFill>
                  <a:schemeClr val="tx1">
                    <a:lumMod val="65000"/>
                    <a:lumOff val="35000"/>
                  </a:schemeClr>
                </a:solidFill>
                <a:latin typeface="+mn-lt"/>
                <a:ea typeface="+mn-ea"/>
                <a:cs typeface="+mn-cs"/>
              </a:defRPr>
            </a:lvl1pPr>
            <a:lvl2pPr marL="742950" indent="-285750" algn="l" rtl="0" eaLnBrk="1" fontAlgn="base" hangingPunct="1">
              <a:spcBef>
                <a:spcPct val="20000"/>
              </a:spcBef>
              <a:spcAft>
                <a:spcPct val="0"/>
              </a:spcAft>
              <a:buClr>
                <a:schemeClr val="tx1">
                  <a:lumMod val="65000"/>
                  <a:lumOff val="35000"/>
                </a:schemeClr>
              </a:buClr>
              <a:buFont typeface="Book Antiqua" panose="02040602050305030304" pitchFamily="18" charset="0"/>
              <a:buChar char="−"/>
              <a:defRPr lang="en-US" sz="1800" dirty="0" smtClean="0">
                <a:solidFill>
                  <a:schemeClr val="tx1">
                    <a:lumMod val="65000"/>
                    <a:lumOff val="35000"/>
                  </a:schemeClr>
                </a:solidFill>
                <a:latin typeface="+mn-lt"/>
                <a:ea typeface="+mn-ea"/>
                <a:cs typeface="+mn-cs"/>
              </a:defRPr>
            </a:lvl2pPr>
            <a:lvl3pPr marL="1143000" indent="-228600" algn="l" rtl="0" eaLnBrk="1" fontAlgn="base" hangingPunct="1">
              <a:spcBef>
                <a:spcPct val="20000"/>
              </a:spcBef>
              <a:spcAft>
                <a:spcPct val="0"/>
              </a:spcAft>
              <a:buClr>
                <a:schemeClr val="tx1">
                  <a:lumMod val="65000"/>
                  <a:lumOff val="35000"/>
                </a:schemeClr>
              </a:buClr>
              <a:buChar char="•"/>
              <a:defRPr lang="en-US" sz="1600" dirty="0" smtClean="0">
                <a:solidFill>
                  <a:schemeClr val="tx1">
                    <a:lumMod val="65000"/>
                    <a:lumOff val="35000"/>
                  </a:schemeClr>
                </a:solidFill>
                <a:latin typeface="+mn-lt"/>
                <a:ea typeface="+mn-ea"/>
                <a:cs typeface="+mn-cs"/>
              </a:defRPr>
            </a:lvl3pPr>
            <a:lvl4pPr marL="1600200" indent="-228600" algn="l" rtl="0" eaLnBrk="1" fontAlgn="base" hangingPunct="1">
              <a:spcBef>
                <a:spcPct val="20000"/>
              </a:spcBef>
              <a:spcAft>
                <a:spcPct val="0"/>
              </a:spcAft>
              <a:buClr>
                <a:schemeClr val="tx1">
                  <a:lumMod val="65000"/>
                  <a:lumOff val="35000"/>
                </a:schemeClr>
              </a:buClr>
              <a:buChar char="–"/>
              <a:defRPr lang="en-US" sz="1200" dirty="0" smtClean="0">
                <a:solidFill>
                  <a:schemeClr val="tx1">
                    <a:lumMod val="65000"/>
                    <a:lumOff val="35000"/>
                  </a:schemeClr>
                </a:solidFill>
                <a:latin typeface="+mn-lt"/>
                <a:ea typeface="+mn-ea"/>
                <a:cs typeface="+mn-cs"/>
              </a:defRPr>
            </a:lvl4pPr>
            <a:lvl5pPr marL="2057400" indent="-228600" algn="l" rtl="0" eaLnBrk="1" fontAlgn="base" hangingPunct="1">
              <a:spcBef>
                <a:spcPct val="20000"/>
              </a:spcBef>
              <a:spcAft>
                <a:spcPct val="0"/>
              </a:spcAft>
              <a:buClr>
                <a:schemeClr val="tx1">
                  <a:lumMod val="65000"/>
                  <a:lumOff val="35000"/>
                </a:schemeClr>
              </a:buClr>
              <a:buChar char="»"/>
              <a:defRPr lang="en-US" sz="1000" dirty="0">
                <a:solidFill>
                  <a:schemeClr val="tx1">
                    <a:lumMod val="65000"/>
                    <a:lumOff val="35000"/>
                  </a:schemeClr>
                </a:solidFill>
                <a:latin typeface="+mn-lt"/>
                <a:ea typeface="+mn-ea"/>
                <a:cs typeface="+mn-cs"/>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None/>
            </a:pPr>
            <a:r>
              <a:rPr lang="en-US" sz="2400" kern="0" dirty="0">
                <a:solidFill>
                  <a:schemeClr val="tx1"/>
                </a:solidFill>
                <a:latin typeface="Abadi" panose="020B0604020104020204" pitchFamily="34" charset="0"/>
              </a:rPr>
              <a:t>From the Class Details screen, users can also access student details.</a:t>
            </a:r>
          </a:p>
          <a:p>
            <a:pPr marL="0" indent="0">
              <a:buNone/>
            </a:pPr>
            <a:endParaRPr lang="en-US" sz="1600" kern="0" dirty="0"/>
          </a:p>
          <a:p>
            <a:pPr marL="0" indent="0">
              <a:buFont typeface="Wingdings" panose="05000000000000000000" pitchFamily="2" charset="2"/>
              <a:buNone/>
            </a:pPr>
            <a:endParaRPr lang="en-US" kern="0" dirty="0"/>
          </a:p>
          <a:p>
            <a:endParaRPr lang="en-US" kern="0" dirty="0"/>
          </a:p>
        </p:txBody>
      </p:sp>
      <p:pic>
        <p:nvPicPr>
          <p:cNvPr id="3" name="Picture 2">
            <a:extLst>
              <a:ext uri="{FF2B5EF4-FFF2-40B4-BE49-F238E27FC236}">
                <a16:creationId xmlns:a16="http://schemas.microsoft.com/office/drawing/2014/main" id="{90072BB6-7885-4203-81EB-37EBC75216FE}"/>
              </a:ext>
            </a:extLst>
          </p:cNvPr>
          <p:cNvPicPr>
            <a:picLocks noChangeAspect="1"/>
          </p:cNvPicPr>
          <p:nvPr/>
        </p:nvPicPr>
        <p:blipFill>
          <a:blip r:embed="rId4"/>
          <a:stretch>
            <a:fillRect/>
          </a:stretch>
        </p:blipFill>
        <p:spPr>
          <a:xfrm>
            <a:off x="962888" y="3699806"/>
            <a:ext cx="1213209" cy="249958"/>
          </a:xfrm>
          <a:prstGeom prst="rect">
            <a:avLst/>
          </a:prstGeom>
        </p:spPr>
      </p:pic>
    </p:spTree>
    <p:extLst>
      <p:ext uri="{BB962C8B-B14F-4D97-AF65-F5344CB8AC3E}">
        <p14:creationId xmlns:p14="http://schemas.microsoft.com/office/powerpoint/2010/main" val="78002163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Students</a:t>
            </a:r>
          </a:p>
        </p:txBody>
      </p:sp>
    </p:spTree>
    <p:extLst>
      <p:ext uri="{BB962C8B-B14F-4D97-AF65-F5344CB8AC3E}">
        <p14:creationId xmlns:p14="http://schemas.microsoft.com/office/powerpoint/2010/main" val="2713905634"/>
      </p:ext>
    </p:extLst>
  </p:cSld>
  <p:clrMapOvr>
    <a:masterClrMapping/>
  </p:clrMapOvr>
</p:sld>
</file>

<file path=ppt/theme/theme1.xml><?xml version="1.0" encoding="utf-8"?>
<a:theme xmlns:a="http://schemas.openxmlformats.org/drawingml/2006/main" name="Questar_Presentation_Template_2015_MARKETING_ONLY">
  <a:themeElements>
    <a:clrScheme name="Custom 1">
      <a:dk1>
        <a:srgbClr val="000000"/>
      </a:dk1>
      <a:lt1>
        <a:srgbClr val="FFFFFF"/>
      </a:lt1>
      <a:dk2>
        <a:srgbClr val="000000"/>
      </a:dk2>
      <a:lt2>
        <a:srgbClr val="FFFFFF"/>
      </a:lt2>
      <a:accent1>
        <a:srgbClr val="69A2C0"/>
      </a:accent1>
      <a:accent2>
        <a:srgbClr val="FDAF17"/>
      </a:accent2>
      <a:accent3>
        <a:srgbClr val="ED008C"/>
      </a:accent3>
      <a:accent4>
        <a:srgbClr val="ED1B24"/>
      </a:accent4>
      <a:accent5>
        <a:srgbClr val="517D96"/>
      </a:accent5>
      <a:accent6>
        <a:srgbClr val="808285"/>
      </a:accent6>
      <a:hlink>
        <a:srgbClr val="508EE6"/>
      </a:hlink>
      <a:folHlink>
        <a:srgbClr val="508EE6"/>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Questar PowerPoint Template OP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Questar PowerPoint Template OP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Questar PowerPoint Template OP2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Questar PowerPoint Template OP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Questar PowerPoint Template OP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Questar PowerPoint Template OP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Questar PowerPoint Template OP2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Questar PowerPoint Template OP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Questar PowerPoint Template OP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Questar PowerPoint Template OP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Questar PowerPoint Template OP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Questar PowerPoint Template OP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Questar_Presentation_Template_2015_v2" id="{0485B51E-D00E-9D4F-820F-753FF509FA99}" vid="{83FC5A8E-14D4-F84A-8484-1052497B38D4}"/>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ECE17CDC5893E418033DA3865722E9B" ma:contentTypeVersion="0" ma:contentTypeDescription="Create a new document." ma:contentTypeScope="" ma:versionID="e395ebe8792840c87d012925f6da5481">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43131A4-5856-4B00-A550-83E079F0EC69}">
  <ds:schemaRefs>
    <ds:schemaRef ds:uri="http://purl.org/dc/terms/"/>
    <ds:schemaRef ds:uri="http://schemas.openxmlformats.org/package/2006/metadata/core-properties"/>
    <ds:schemaRef ds:uri="http://purl.org/dc/dcmitype/"/>
    <ds:schemaRef ds:uri="http://schemas.microsoft.com/office/infopath/2007/PartnerControls"/>
    <ds:schemaRef ds:uri="http://schemas.microsoft.com/office/2006/documentManagement/types"/>
    <ds:schemaRef ds:uri="http://purl.org/dc/elements/1.1/"/>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83F812AA-D99A-44AF-AF7C-A0B54725534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5A6B981B-18CA-4AEB-9A44-85DDA9A0D29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60251</TotalTime>
  <Words>9617</Words>
  <Application>Microsoft Office PowerPoint</Application>
  <PresentationFormat>On-screen Show (4:3)</PresentationFormat>
  <Paragraphs>1430</Paragraphs>
  <Slides>149</Slides>
  <Notes>142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149</vt:i4>
      </vt:variant>
    </vt:vector>
  </HeadingPairs>
  <TitlesOfParts>
    <vt:vector size="156" baseType="lpstr">
      <vt:lpstr>Abadi</vt:lpstr>
      <vt:lpstr>Arial</vt:lpstr>
      <vt:lpstr>Book Antiqua</vt:lpstr>
      <vt:lpstr>Calibri</vt:lpstr>
      <vt:lpstr>Times New Roman</vt:lpstr>
      <vt:lpstr>Wingdings</vt:lpstr>
      <vt:lpstr>Questar_Presentation_Template_2015_MARKETING_ONLY</vt:lpstr>
      <vt:lpstr>Link to Presentation</vt:lpstr>
      <vt:lpstr>New York State Grades 3-8 ELA and Math CBT 2020 Regional Winter Training Sessions</vt:lpstr>
      <vt:lpstr>Introductions</vt:lpstr>
      <vt:lpstr>Agenda</vt:lpstr>
      <vt:lpstr>PowerPoint Presentation</vt:lpstr>
      <vt:lpstr>Computer-Based Testing, NY</vt:lpstr>
      <vt:lpstr>Computer-Based Testing, NY</vt:lpstr>
      <vt:lpstr>2020 CBT Milestones</vt:lpstr>
      <vt:lpstr>CBT Schools by Region</vt:lpstr>
      <vt:lpstr>New CBT Enhancements this year!</vt:lpstr>
      <vt:lpstr>CBT Need-to-Know</vt:lpstr>
      <vt:lpstr>CBT Operational Testing Dates</vt:lpstr>
      <vt:lpstr>CBT Field Test Administration Dates</vt:lpstr>
      <vt:lpstr>Similarities: CBT Operational vs. Field Testing</vt:lpstr>
      <vt:lpstr>Differences: CBT Operational vs. Field Testing</vt:lpstr>
      <vt:lpstr>Differences: CBT Operational vs. Field Testing</vt:lpstr>
      <vt:lpstr>PowerPoint Presentation</vt:lpstr>
      <vt:lpstr>Questar’s Platform Overview</vt:lpstr>
      <vt:lpstr>Question Sampler</vt:lpstr>
      <vt:lpstr>Practice Tests</vt:lpstr>
      <vt:lpstr>Nextera ® Admin</vt:lpstr>
      <vt:lpstr>Nextera® Test Delivery System</vt:lpstr>
      <vt:lpstr>ScorePoint</vt:lpstr>
      <vt:lpstr>Technical Requirements</vt:lpstr>
      <vt:lpstr>System Notes</vt:lpstr>
      <vt:lpstr>System Notes</vt:lpstr>
      <vt:lpstr>System Notes</vt:lpstr>
      <vt:lpstr>Other Device Recommendations</vt:lpstr>
      <vt:lpstr>Mass Installations</vt:lpstr>
      <vt:lpstr>System Scan Recommendation</vt:lpstr>
      <vt:lpstr>Test Readiness Recommendation</vt:lpstr>
      <vt:lpstr>Operational CBT Technology Readiness</vt:lpstr>
      <vt:lpstr>Student Response Flowchart: Continuous Internet Connection</vt:lpstr>
      <vt:lpstr>Student Response Flowchart: Internet Connection Lost and Restored During Testing</vt:lpstr>
      <vt:lpstr>Student Response Flowchart: Internet Connection Lost</vt:lpstr>
      <vt:lpstr>Internet Connect Lost at Submit</vt:lpstr>
      <vt:lpstr>Internet Connection Lost at Submit</vt:lpstr>
      <vt:lpstr>Student Scenario</vt:lpstr>
      <vt:lpstr>Nextera® Test Delivery System</vt:lpstr>
      <vt:lpstr>Nextera ® Test Delivery System</vt:lpstr>
      <vt:lpstr>Nextera ® Test Delivery System</vt:lpstr>
      <vt:lpstr>Nextera ® Test Delivery System</vt:lpstr>
      <vt:lpstr>Nextera ® Test Delivery System</vt:lpstr>
      <vt:lpstr>Nextera ® Test Delivery System</vt:lpstr>
      <vt:lpstr>Nextera ® Test Delivery System</vt:lpstr>
      <vt:lpstr>Nextera ® Test Delivery System</vt:lpstr>
      <vt:lpstr>Nextera ® Test Delivery System</vt:lpstr>
      <vt:lpstr>Nextera ® Test Delivery System</vt:lpstr>
      <vt:lpstr>Nextera ® Test Delivery System</vt:lpstr>
      <vt:lpstr>Nextera ® Test Delivery System</vt:lpstr>
      <vt:lpstr>Nextera ® Test Delivery System</vt:lpstr>
      <vt:lpstr>Nextera ® Test Delivery System</vt:lpstr>
      <vt:lpstr>Staggering Student Start Times</vt:lpstr>
      <vt:lpstr>Nextera ® Test Delivery System</vt:lpstr>
      <vt:lpstr>Nextera ® Test Delivery System</vt:lpstr>
      <vt:lpstr>Nextera ® Test Delivery System</vt:lpstr>
      <vt:lpstr>Nextera ® Test Delivery System</vt:lpstr>
      <vt:lpstr>Nextera ® Test Delivery System</vt:lpstr>
      <vt:lpstr>Nextera® Test Delivery System</vt:lpstr>
      <vt:lpstr>Nextera ® Test Delivery System</vt:lpstr>
      <vt:lpstr>Nextera® Test Delivery System</vt:lpstr>
      <vt:lpstr>Nextera ® Test Delivery System</vt:lpstr>
      <vt:lpstr>Nextera ® Test Delivery System</vt:lpstr>
      <vt:lpstr>Nextera ® Test Delivery System</vt:lpstr>
      <vt:lpstr>Nextera ® Test Delivery System</vt:lpstr>
      <vt:lpstr>Nextera ® Test Delivery System</vt:lpstr>
      <vt:lpstr>Proctor PIN</vt:lpstr>
      <vt:lpstr>Nextera® Admin</vt:lpstr>
      <vt:lpstr>User Roles</vt:lpstr>
      <vt:lpstr>Roles and Responsibilities</vt:lpstr>
      <vt:lpstr>Roles and Responsibilities</vt:lpstr>
      <vt:lpstr>Roles and Responsibilities</vt:lpstr>
      <vt:lpstr>Roles and Responsibilities</vt:lpstr>
      <vt:lpstr>Dual User Roles</vt:lpstr>
      <vt:lpstr>Account rules</vt:lpstr>
      <vt:lpstr>Roles and Accommodations</vt:lpstr>
      <vt:lpstr>Roles and Not Tested Codes</vt:lpstr>
      <vt:lpstr>Log in to Nextera® Admin</vt:lpstr>
      <vt:lpstr>Accessing Nextera Administration </vt:lpstr>
      <vt:lpstr>Home Screen — Navigating</vt:lpstr>
      <vt:lpstr>When users log back into Nextera Admin, they will be on same administration.</vt:lpstr>
      <vt:lpstr>Accounts</vt:lpstr>
      <vt:lpstr>Accounts </vt:lpstr>
      <vt:lpstr>Accounts</vt:lpstr>
      <vt:lpstr>Accounts</vt:lpstr>
      <vt:lpstr>Account Detail</vt:lpstr>
      <vt:lpstr>Account Detail</vt:lpstr>
      <vt:lpstr>Account Detail</vt:lpstr>
      <vt:lpstr>Accounts</vt:lpstr>
      <vt:lpstr>Accounts</vt:lpstr>
      <vt:lpstr>Classes</vt:lpstr>
      <vt:lpstr>Classes</vt:lpstr>
      <vt:lpstr>Classes</vt:lpstr>
      <vt:lpstr>Classes</vt:lpstr>
      <vt:lpstr>Classes</vt:lpstr>
      <vt:lpstr>Classes</vt:lpstr>
      <vt:lpstr>Classes</vt:lpstr>
      <vt:lpstr>Classes</vt:lpstr>
      <vt:lpstr>Students</vt:lpstr>
      <vt:lpstr>Student Enrollment File</vt:lpstr>
      <vt:lpstr>Students</vt:lpstr>
      <vt:lpstr>Students</vt:lpstr>
      <vt:lpstr>Alternate Language Math</vt:lpstr>
      <vt:lpstr>Online Testing Accommodations</vt:lpstr>
      <vt:lpstr>Classroom Accommodations</vt:lpstr>
      <vt:lpstr>Accommodations</vt:lpstr>
      <vt:lpstr>Accommodations</vt:lpstr>
      <vt:lpstr>Accommodations</vt:lpstr>
      <vt:lpstr>Accommodations</vt:lpstr>
      <vt:lpstr>Accommodations</vt:lpstr>
      <vt:lpstr>Accommodations</vt:lpstr>
      <vt:lpstr>Accommodations</vt:lpstr>
      <vt:lpstr>Accommodations</vt:lpstr>
      <vt:lpstr>Accommodations</vt:lpstr>
      <vt:lpstr>Accommodations</vt:lpstr>
      <vt:lpstr>Test Administration:  Preparing for Test Day</vt:lpstr>
      <vt:lpstr>Tests</vt:lpstr>
      <vt:lpstr>Tests</vt:lpstr>
      <vt:lpstr>Tests</vt:lpstr>
      <vt:lpstr>Tests</vt:lpstr>
      <vt:lpstr>Tests</vt:lpstr>
      <vt:lpstr>Tests</vt:lpstr>
      <vt:lpstr>Tests</vt:lpstr>
      <vt:lpstr>Tests</vt:lpstr>
      <vt:lpstr>Tests</vt:lpstr>
      <vt:lpstr>Tests</vt:lpstr>
      <vt:lpstr>Not Tested Codes</vt:lpstr>
      <vt:lpstr>Not Tested Codes</vt:lpstr>
      <vt:lpstr>Not Tested Codes</vt:lpstr>
      <vt:lpstr>Not Tested Codes Window</vt:lpstr>
      <vt:lpstr>Testing Status Details</vt:lpstr>
      <vt:lpstr>Admin Reports</vt:lpstr>
      <vt:lpstr>Admin Reports</vt:lpstr>
      <vt:lpstr>Admin Reports</vt:lpstr>
      <vt:lpstr>On Testing Day</vt:lpstr>
      <vt:lpstr>On Testing Day</vt:lpstr>
      <vt:lpstr>Nextera ® Test Delivery System</vt:lpstr>
      <vt:lpstr>Proctor PIN</vt:lpstr>
      <vt:lpstr>Help</vt:lpstr>
      <vt:lpstr>Help</vt:lpstr>
      <vt:lpstr>PowerPoint Presentation</vt:lpstr>
      <vt:lpstr>Keyboarding Skills</vt:lpstr>
      <vt:lpstr>Instructional Tools</vt:lpstr>
      <vt:lpstr>Command Center Model</vt:lpstr>
      <vt:lpstr>Student Login Tickets</vt:lpstr>
      <vt:lpstr>Tech Tips</vt:lpstr>
      <vt:lpstr>Upcoming Trainings</vt:lpstr>
      <vt:lpstr>CBT Contact Information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Ryan Bickett</dc:creator>
  <cp:lastModifiedBy>Kiara Harold</cp:lastModifiedBy>
  <cp:revision>1411</cp:revision>
  <cp:lastPrinted>2018-01-29T00:26:27Z</cp:lastPrinted>
  <dcterms:created xsi:type="dcterms:W3CDTF">2015-06-10T20:36:06Z</dcterms:created>
  <dcterms:modified xsi:type="dcterms:W3CDTF">2020-01-31T16:41:08Z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0x0101000ECE17CDC5893E418033DA3865722E9B</vt:lpwstr>
  </property>
</Properties>
</file>